
<file path=[Content_Types].xml><?xml version="1.0" encoding="utf-8"?>
<Types xmlns="http://schemas.openxmlformats.org/package/2006/content-types">
  <Default Extension="bin" ContentType="image/png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8"/>
  </p:notesMasterIdLst>
  <p:sldIdLst>
    <p:sldId id="631" r:id="rId3"/>
    <p:sldId id="257" r:id="rId4"/>
    <p:sldId id="260" r:id="rId5"/>
    <p:sldId id="258" r:id="rId6"/>
    <p:sldId id="259" r:id="rId7"/>
    <p:sldId id="633" r:id="rId8"/>
    <p:sldId id="262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87" r:id="rId17"/>
    <p:sldId id="634" r:id="rId18"/>
    <p:sldId id="635" r:id="rId19"/>
    <p:sldId id="673" r:id="rId20"/>
    <p:sldId id="672" r:id="rId21"/>
    <p:sldId id="329" r:id="rId22"/>
    <p:sldId id="670" r:id="rId23"/>
    <p:sldId id="326" r:id="rId24"/>
    <p:sldId id="290" r:id="rId25"/>
    <p:sldId id="324" r:id="rId26"/>
    <p:sldId id="293" r:id="rId2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F2410-37A8-48EF-921D-998ECA408005}" type="datetimeFigureOut">
              <a:rPr lang="sv-SE" smtClean="0"/>
              <a:t>2019-11-29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01EFA-7592-4DA3-A09C-6101B9974D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1493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bin"/><Relationship Id="rId3" Type="http://schemas.openxmlformats.org/officeDocument/2006/relationships/image" Target="../media/image6.bin"/><Relationship Id="rId7" Type="http://schemas.openxmlformats.org/officeDocument/2006/relationships/image" Target="../media/image10.bin"/><Relationship Id="rId2" Type="http://schemas.openxmlformats.org/officeDocument/2006/relationships/image" Target="../media/image5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bin"/><Relationship Id="rId5" Type="http://schemas.openxmlformats.org/officeDocument/2006/relationships/image" Target="../media/image8.bin"/><Relationship Id="rId10" Type="http://schemas.openxmlformats.org/officeDocument/2006/relationships/image" Target="../media/image13.bin"/><Relationship Id="rId4" Type="http://schemas.openxmlformats.org/officeDocument/2006/relationships/image" Target="../media/image7.bin"/><Relationship Id="rId9" Type="http://schemas.openxmlformats.org/officeDocument/2006/relationships/image" Target="../media/image12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834" y="675392"/>
            <a:ext cx="5467917" cy="4766558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Name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048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/>
          <a:lstStyle>
            <a:lvl1pPr>
              <a:lnSpc>
                <a:spcPct val="83000"/>
              </a:lnSpc>
              <a:defRPr sz="7800" b="1" baseline="0">
                <a:solidFill>
                  <a:srgbClr val="006EB6"/>
                </a:solidFill>
              </a:defRPr>
            </a:lvl1pPr>
          </a:lstStyle>
          <a:p>
            <a:r>
              <a:rPr lang="en-GB" dirty="0"/>
              <a:t>Use bold for highlighted text,</a:t>
            </a:r>
            <a:br>
              <a:rPr lang="en-GB" dirty="0"/>
            </a:br>
            <a:r>
              <a:rPr lang="en-GB" dirty="0"/>
              <a:t>other text regular, max four lines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949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GB" dirty="0"/>
              <a:t>Insert quotation text in several lines. Insert name or source: Click ENTER for new line, click TAB, insert name/source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017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 blue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4000" b="1" i="1" baseline="0">
                <a:solidFill>
                  <a:srgbClr val="ADCFF1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rgbClr val="ADCFF1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en-GB" dirty="0"/>
              <a:t>Insert quotation text in several lines. Insert name or source: Click ENTER for new line, click TAB, insert name/source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AEC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r>
              <a:rPr lang="en-GB" dirty="0"/>
              <a:t>03/09/2018</a:t>
            </a:r>
          </a:p>
        </p:txBody>
      </p:sp>
      <p:sp>
        <p:nvSpPr>
          <p:cNvPr id="6" name="FLD_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5FBC6F1-16BB-49EC-A49B-2217E5D4B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502" y="6261475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40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GB" dirty="0"/>
              <a:t>Insert quotation text in several lines. Insert name or source: Click ENTER for new line, click TAB, insert name/source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193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chart or table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 dirty="0"/>
              <a:t>Click to add note text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 in max 1 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224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dark blue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</a:lstStyle>
          <a:p>
            <a:pPr lvl="0"/>
            <a:r>
              <a:rPr lang="en-GB" dirty="0"/>
              <a:t>Insert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 dirty="0"/>
              <a:t>Click to add note text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Click to add title in max 1 line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5176C6D-859F-4545-9FA0-C56740CC8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737" y="6273197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34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chart or table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 dirty="0"/>
              <a:t>Click to add note text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 in max 1 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147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light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006EB6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006EB6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006EB6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006EB6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006EB6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en-GB" dirty="0"/>
              <a:t>Click to add chart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title in max 2 lines</a:t>
            </a:r>
          </a:p>
        </p:txBody>
      </p:sp>
    </p:spTree>
    <p:extLst>
      <p:ext uri="{BB962C8B-B14F-4D97-AF65-F5344CB8AC3E}">
        <p14:creationId xmlns:p14="http://schemas.microsoft.com/office/powerpoint/2010/main" val="4003223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dark blue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ADCFF1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ADCFF1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ADCFF1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ADCFF1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ADCFF1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en-GB" dirty="0"/>
              <a:t>Click to add chart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Click to add title in max 2 lines</a:t>
            </a:r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5E5500E-9B00-43B4-82E7-731E9B9CF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737" y="6314145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45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006EB6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006EB6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006EB6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006EB6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006EB6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en-GB" dirty="0"/>
              <a:t>Click to add chart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title in max 2 lines</a:t>
            </a:r>
          </a:p>
        </p:txBody>
      </p:sp>
    </p:spTree>
    <p:extLst>
      <p:ext uri="{BB962C8B-B14F-4D97-AF65-F5344CB8AC3E}">
        <p14:creationId xmlns:p14="http://schemas.microsoft.com/office/powerpoint/2010/main" val="213417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-34224" y="-1116137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4765150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Name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  <a:noFill/>
        </p:spPr>
        <p:txBody>
          <a:bodyPr/>
          <a:lstStyle>
            <a:lvl1pPr>
              <a:defRPr sz="135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AD38F28-37E5-47AC-91B4-1BDA3B17E9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500" y="6257111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47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074" y="1915152"/>
            <a:ext cx="8099423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075" y="2630186"/>
            <a:ext cx="8099421" cy="44570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074" y="3166672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 dirty="0"/>
              <a:t>address@nordregio.org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074" y="3607704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 dirty="0"/>
              <a:t>+</a:t>
            </a:r>
            <a:r>
              <a:rPr lang="en-GB" dirty="0" err="1"/>
              <a:t>tel</a:t>
            </a:r>
            <a:endParaRPr lang="en-GB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078" y="4426564"/>
            <a:ext cx="8099422" cy="330367"/>
          </a:xfrm>
        </p:spPr>
        <p:txBody>
          <a:bodyPr anchor="b" anchorCtr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Nordregio</a:t>
            </a:r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anchor="t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Click to add address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591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dark blue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074" y="1915152"/>
            <a:ext cx="8099423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075" y="2630186"/>
            <a:ext cx="8099421" cy="445700"/>
          </a:xfrm>
        </p:spPr>
        <p:txBody>
          <a:bodyPr/>
          <a:lstStyle>
            <a:lvl1pPr marL="0" indent="0">
              <a:buNone/>
              <a:defRPr sz="2800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074" y="3166672"/>
            <a:ext cx="8099425" cy="484188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address@nordregio.org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074" y="3607704"/>
            <a:ext cx="8099425" cy="484188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+</a:t>
            </a:r>
            <a:r>
              <a:rPr lang="en-GB" dirty="0" err="1"/>
              <a:t>tel</a:t>
            </a:r>
            <a:endParaRPr lang="en-GB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078" y="4426564"/>
            <a:ext cx="8099422" cy="330367"/>
          </a:xfrm>
        </p:spPr>
        <p:txBody>
          <a:bodyPr anchor="b" anchorCtr="0"/>
          <a:lstStyle>
            <a:lvl1pPr marL="0" indent="0">
              <a:buNone/>
              <a:defRPr sz="1800" b="1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Nordregio</a:t>
            </a:r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Click to add address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EB07989-39B1-4936-A6B2-47751AE234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502" y="6273197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64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074" y="1915152"/>
            <a:ext cx="8099423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075" y="2630186"/>
            <a:ext cx="8099421" cy="44570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074" y="3166672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 dirty="0"/>
              <a:t>address@nordregio.org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074" y="3607704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 dirty="0"/>
              <a:t>+</a:t>
            </a:r>
            <a:r>
              <a:rPr lang="en-GB" dirty="0" err="1"/>
              <a:t>tel</a:t>
            </a:r>
            <a:endParaRPr lang="en-GB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078" y="4426564"/>
            <a:ext cx="8099422" cy="330367"/>
          </a:xfrm>
        </p:spPr>
        <p:txBody>
          <a:bodyPr anchor="b" anchorCtr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Nordregio</a:t>
            </a:r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anchor="t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Click to add address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944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792000" anchor="ctr" anchorCtr="0"/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anchor="t" anchorCtr="0"/>
          <a:lstStyle>
            <a:lvl1pPr>
              <a:defRPr sz="7800">
                <a:solidFill>
                  <a:srgbClr val="ADCFF1"/>
                </a:solidFill>
              </a:defRPr>
            </a:lvl1pPr>
          </a:lstStyle>
          <a:p>
            <a:r>
              <a:rPr lang="en-GB"/>
              <a:t>Thanks.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207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3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en-GB" sz="4800" baseline="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en-GB" sz="4800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5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en-GB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0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en-GB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en-GB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2" y="1409700"/>
            <a:ext cx="2160000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en-GB" dirty="0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placeholder and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dirty="0"/>
              <a:t>insert picture.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2" y="2220228"/>
            <a:ext cx="2160000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picture</a:t>
            </a: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</a:t>
            </a:r>
            <a:r>
              <a:rPr lang="en-GB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or</a:t>
            </a:r>
            <a:r>
              <a:rPr lang="en-GB" sz="900" b="0" strike="noStrike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en-GB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en-GB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en-GB" dirty="0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en-GB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en-GB" altLang="da-DK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en-GB" dirty="0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5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endParaRPr lang="en-GB"/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en-GB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8" y="4709084"/>
            <a:ext cx="2160000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0" y="1409700"/>
            <a:ext cx="2486866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styles</a:t>
            </a: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en-GB"/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en-GB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2" y="5318642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4" y="3538594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4" y="4208198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0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0" y="3299068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6" y="1652716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0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0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0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25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0DDF-3FC8-FC45-9033-CCAFC1A51D52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6CA8-4663-3147-B3B4-BBE6CC8D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22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0DDF-3FC8-FC45-9033-CCAFC1A51D52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6CA8-4663-3147-B3B4-BBE6CC8D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32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0DDF-3FC8-FC45-9033-CCAFC1A51D52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6CA8-4663-3147-B3B4-BBE6CC8D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64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0DDF-3FC8-FC45-9033-CCAFC1A51D52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6CA8-4663-3147-B3B4-BBE6CC8D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07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0DDF-3FC8-FC45-9033-CCAFC1A51D52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6CA8-4663-3147-B3B4-BBE6CC8D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4765150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Name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  <a:noFill/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812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0DDF-3FC8-FC45-9033-CCAFC1A51D52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6CA8-4663-3147-B3B4-BBE6CC8D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17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0DDF-3FC8-FC45-9033-CCAFC1A51D52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6CA8-4663-3147-B3B4-BBE6CC8D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0DDF-3FC8-FC45-9033-CCAFC1A51D52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6CA8-4663-3147-B3B4-BBE6CC8D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08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0DDF-3FC8-FC45-9033-CCAFC1A51D52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6CA8-4663-3147-B3B4-BBE6CC8D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49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0DDF-3FC8-FC45-9033-CCAFC1A51D52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6CA8-4663-3147-B3B4-BBE6CC8D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18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0DDF-3FC8-FC45-9033-CCAFC1A51D52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6CA8-4663-3147-B3B4-BBE6CC8D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5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 in max 1 line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3492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add title in max 1 line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  <a:lvl9pPr>
              <a:defRPr>
                <a:solidFill>
                  <a:schemeClr val="accent3"/>
                </a:solidFill>
              </a:defRPr>
            </a:lvl9pPr>
          </a:lstStyle>
          <a:p>
            <a:pPr lvl="8"/>
            <a:r>
              <a:rPr lang="en-GB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2F5609-70A2-44BC-BE7F-FC35DF5B8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568" y="6273197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8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 in max 1 line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83684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use for all colour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2701151" cy="3425825"/>
          </a:xfrm>
          <a:solidFill>
            <a:schemeClr val="bg1">
              <a:lumMod val="7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50" y="3427200"/>
            <a:ext cx="3397250" cy="3425825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3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light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/>
          <a:lstStyle>
            <a:lvl1pPr>
              <a:lnSpc>
                <a:spcPct val="83000"/>
              </a:lnSpc>
              <a:defRPr sz="7800" b="1" baseline="0">
                <a:solidFill>
                  <a:srgbClr val="006EB6"/>
                </a:solidFill>
              </a:defRPr>
            </a:lvl1pPr>
          </a:lstStyle>
          <a:p>
            <a:r>
              <a:rPr lang="en-GB" dirty="0"/>
              <a:t>Use bold for highlighted text,</a:t>
            </a:r>
            <a:br>
              <a:rPr lang="en-GB" dirty="0"/>
            </a:br>
            <a:r>
              <a:rPr lang="en-GB" dirty="0"/>
              <a:t>other text regular, max four lines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871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/>
          <a:lstStyle>
            <a:lvl1pPr>
              <a:lnSpc>
                <a:spcPct val="83000"/>
              </a:lnSpc>
              <a:defRPr sz="7800" b="1" baseline="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Use bold for highlighted text,</a:t>
            </a:r>
            <a:br>
              <a:rPr lang="en-GB" dirty="0"/>
            </a:br>
            <a:r>
              <a:rPr lang="en-GB" dirty="0"/>
              <a:t>other text regular, max four lines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4C89A8B-5718-4A38-971D-DDDFF0C2CD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502" y="6273197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6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720" y="6321576"/>
            <a:ext cx="2355779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3" y="6356350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>
                <a:solidFill>
                  <a:srgbClr val="006EB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37" y="6356350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rgbClr val="006EB6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3C4C9D6-44CF-4A2F-8E94-DAC0F3E8909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3738" y="6257111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8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hf hd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kern="1200">
          <a:solidFill>
            <a:srgbClr val="006EB6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rgbClr val="006EB6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rgbClr val="006EB6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rgbClr val="006EB6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7">
          <p15:clr>
            <a:srgbClr val="F26B43"/>
          </p15:clr>
        </p15:guide>
        <p15:guide id="2" pos="2138">
          <p15:clr>
            <a:srgbClr val="F26B43"/>
          </p15:clr>
        </p15:guide>
        <p15:guide id="3" orient="horz" pos="253">
          <p15:clr>
            <a:srgbClr val="F26B43"/>
          </p15:clr>
        </p15:guide>
        <p15:guide id="4" orient="horz" pos="888">
          <p15:clr>
            <a:srgbClr val="F26B43"/>
          </p15:clr>
        </p15:guide>
        <p15:guide id="5" pos="3839">
          <p15:clr>
            <a:srgbClr val="F26B43"/>
          </p15:clr>
        </p15:guide>
        <p15:guide id="6" pos="5540">
          <p15:clr>
            <a:srgbClr val="F26B43"/>
          </p15:clr>
        </p15:guide>
        <p15:guide id="7" orient="horz" pos="1523">
          <p15:clr>
            <a:srgbClr val="F26B43"/>
          </p15:clr>
        </p15:guide>
        <p15:guide id="8" orient="horz" pos="2158">
          <p15:clr>
            <a:srgbClr val="F26B43"/>
          </p15:clr>
        </p15:guide>
        <p15:guide id="9" pos="7240">
          <p15:clr>
            <a:srgbClr val="F26B43"/>
          </p15:clr>
        </p15:guide>
        <p15:guide id="10" orient="horz" pos="2793">
          <p15:clr>
            <a:srgbClr val="F26B43"/>
          </p15:clr>
        </p15:guide>
        <p15:guide id="11" orient="horz" pos="3428">
          <p15:clr>
            <a:srgbClr val="F26B43"/>
          </p15:clr>
        </p15:guide>
        <p15:guide id="13" orient="horz" pos="4063">
          <p15:clr>
            <a:srgbClr val="F26B43"/>
          </p15:clr>
        </p15:guide>
        <p15:guide id="14" orient="horz" pos="37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B0DDF-3FC8-FC45-9033-CCAFC1A51D52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26CA8-4663-3147-B3B4-BBE6CC8D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5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jpe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7.jpg"/><Relationship Id="rId4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EB710-F86B-4173-B3CA-81D580951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0712" y="-2805035"/>
            <a:ext cx="15362712" cy="11727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2FD21D-2EA7-48CF-9EEA-DF288FC21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6833" y="675392"/>
            <a:ext cx="7478625" cy="4766558"/>
          </a:xfrm>
        </p:spPr>
        <p:txBody>
          <a:bodyPr/>
          <a:lstStyle/>
          <a:p>
            <a:r>
              <a:rPr lang="sv-SE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Skills</a:t>
            </a:r>
            <a:r>
              <a:rPr lang="sv-SE" dirty="0">
                <a:solidFill>
                  <a:schemeClr val="accent5"/>
                </a:solidFill>
              </a:rPr>
              <a:t> </a:t>
            </a:r>
            <a:r>
              <a:rPr lang="sv-S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for </a:t>
            </a:r>
            <a:r>
              <a:rPr lang="sv-SE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Resilient</a:t>
            </a:r>
            <a:r>
              <a:rPr lang="sv-S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Regions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90B362-2E74-470C-980D-37B06E29C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0625" y="3900797"/>
            <a:ext cx="5399086" cy="279799"/>
          </a:xfrm>
        </p:spPr>
        <p:txBody>
          <a:bodyPr/>
          <a:lstStyle/>
          <a:p>
            <a:pPr algn="l"/>
            <a:r>
              <a:rPr lang="sv-SE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Nordregio Forum 2019 27 &amp; 28 November </a:t>
            </a:r>
          </a:p>
          <a:p>
            <a:pPr algn="l"/>
            <a:r>
              <a:rPr lang="sv-SE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Harpa, Reykjavík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5CE71-CA3C-416B-A6E5-3039FA07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9F354-CC3E-400C-9AF7-7A18F225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37B1E-C366-494F-A587-962AD9AABC83}" type="slidenum">
              <a:rPr kumimoji="0" lang="en-GB" sz="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D736BA-8FAB-4A65-9BCA-E85A58113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25" y="5829327"/>
            <a:ext cx="1504698" cy="30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titled-1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9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nr.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23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titled-1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07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r.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17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r.1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8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titled-1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79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nr.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nr.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90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1B20-1B15-48C9-9443-0D99CBFE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F616D0F-D1B1-4986-8132-29D0C8269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6" y="127932"/>
            <a:ext cx="11970591" cy="66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56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r.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AFD335-AA38-4B8E-BD49-E2DE6EF9A620}"/>
              </a:ext>
            </a:extLst>
          </p:cNvPr>
          <p:cNvCxnSpPr/>
          <p:nvPr/>
        </p:nvCxnSpPr>
        <p:spPr>
          <a:xfrm flipH="1">
            <a:off x="4697506" y="2130425"/>
            <a:ext cx="1398495" cy="6755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3FE3DC-2C4A-4C8D-AC52-0D44DBE1514F}"/>
              </a:ext>
            </a:extLst>
          </p:cNvPr>
          <p:cNvCxnSpPr/>
          <p:nvPr/>
        </p:nvCxnSpPr>
        <p:spPr>
          <a:xfrm>
            <a:off x="6320118" y="1900518"/>
            <a:ext cx="627529" cy="3227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5CA0A5-49B4-4F18-BFA3-23DE2BC7D6A1}"/>
              </a:ext>
            </a:extLst>
          </p:cNvPr>
          <p:cNvCxnSpPr/>
          <p:nvPr/>
        </p:nvCxnSpPr>
        <p:spPr>
          <a:xfrm flipV="1">
            <a:off x="4554071" y="2286001"/>
            <a:ext cx="2250141" cy="12959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6A5DAF-01CC-446F-A903-1B62DB7D8359}"/>
              </a:ext>
            </a:extLst>
          </p:cNvPr>
          <p:cNvCxnSpPr/>
          <p:nvPr/>
        </p:nvCxnSpPr>
        <p:spPr>
          <a:xfrm flipV="1">
            <a:off x="4446495" y="1972515"/>
            <a:ext cx="1586752" cy="15895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D8EDBC-B506-47ED-8218-B96A6C1376EC}"/>
              </a:ext>
            </a:extLst>
          </p:cNvPr>
          <p:cNvCxnSpPr/>
          <p:nvPr/>
        </p:nvCxnSpPr>
        <p:spPr>
          <a:xfrm>
            <a:off x="4697506" y="2865437"/>
            <a:ext cx="1913965" cy="22713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8361F4-302F-4770-8530-E83C96A47608}"/>
              </a:ext>
            </a:extLst>
          </p:cNvPr>
          <p:cNvCxnSpPr/>
          <p:nvPr/>
        </p:nvCxnSpPr>
        <p:spPr>
          <a:xfrm>
            <a:off x="6140823" y="2111936"/>
            <a:ext cx="1290919" cy="24600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5F2B3F-A26E-46A5-B0E7-35EE67D43231}"/>
              </a:ext>
            </a:extLst>
          </p:cNvPr>
          <p:cNvCxnSpPr/>
          <p:nvPr/>
        </p:nvCxnSpPr>
        <p:spPr>
          <a:xfrm>
            <a:off x="7431742" y="2971801"/>
            <a:ext cx="94129" cy="14657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E2CD6C-B292-4E5F-AD33-68AEAC15FBEA}"/>
              </a:ext>
            </a:extLst>
          </p:cNvPr>
          <p:cNvCxnSpPr/>
          <p:nvPr/>
        </p:nvCxnSpPr>
        <p:spPr>
          <a:xfrm>
            <a:off x="5316071" y="2286000"/>
            <a:ext cx="163157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AF6F83-D74D-46E4-B3AC-7C2D53771B01}"/>
              </a:ext>
            </a:extLst>
          </p:cNvPr>
          <p:cNvCxnSpPr/>
          <p:nvPr/>
        </p:nvCxnSpPr>
        <p:spPr>
          <a:xfrm flipV="1">
            <a:off x="4697506" y="2767293"/>
            <a:ext cx="2781300" cy="981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189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titled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cluster-ensk-1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09" y="-11519"/>
            <a:ext cx="1236615" cy="12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01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ynd+fyrirsog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AC610E0-0DE1-4D84-B116-9898217AD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" y="5167777"/>
            <a:ext cx="5868219" cy="1381319"/>
          </a:xfrm>
          <a:prstGeom prst="rect">
            <a:avLst/>
          </a:prstGeom>
        </p:spPr>
      </p:pic>
      <p:pic>
        <p:nvPicPr>
          <p:cNvPr id="6" name="Picture 5" descr="A picture containing bottle, object&#10;&#10;Description automatically generated">
            <a:extLst>
              <a:ext uri="{FF2B5EF4-FFF2-40B4-BE49-F238E27FC236}">
                <a16:creationId xmlns:a16="http://schemas.microsoft.com/office/drawing/2014/main" id="{F4053F93-6B83-4123-B18F-B9BE1B3A7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99" y="317400"/>
            <a:ext cx="6192115" cy="1362265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36266126-F50E-45A0-841E-138392D82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03" y="4147469"/>
            <a:ext cx="4401164" cy="590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475F4C-DC3E-4B3F-BD6E-A83D0A629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99" y="1689983"/>
            <a:ext cx="6192115" cy="670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F51C25-7E46-4523-BD0F-E030255E4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303" y="5757069"/>
            <a:ext cx="4422711" cy="918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F77559-94FA-4F9D-AC9F-3515EBFBF8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42" y="308905"/>
            <a:ext cx="3943351" cy="15430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81EE8C-F640-4F69-ACF9-F3C74BEA9A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504" y="1810048"/>
            <a:ext cx="5243513" cy="1318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38412D-1CAB-49DD-9E9B-82D74BB28E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503" y="3234235"/>
            <a:ext cx="3619500" cy="495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8E9B80-E48A-4DB8-A883-4CCC322AB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503" y="3632187"/>
            <a:ext cx="10401300" cy="57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6CFBFA-9611-431E-8C5D-DEA3AB55F06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1658"/>
          <a:stretch/>
        </p:blipFill>
        <p:spPr>
          <a:xfrm>
            <a:off x="4827989" y="2549313"/>
            <a:ext cx="7058025" cy="1075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CBADB1-E23D-46CC-848A-43C1ABC16B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2088" y="4203685"/>
            <a:ext cx="4943475" cy="1543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53CD53-A88A-4AB0-BAC0-2D0FEACD65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0" y="4518389"/>
            <a:ext cx="6439799" cy="714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AE9BAA-CD06-413F-B7BA-DC79254295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6258" y="2872752"/>
            <a:ext cx="5391151" cy="828675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C23196-2A41-426A-B0C7-89358ACD34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45" y="4985513"/>
            <a:ext cx="4420217" cy="11241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BE87E3-9D8F-465F-9E0A-BADF5FB24C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66" y="600245"/>
            <a:ext cx="4152823" cy="6660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ACC16-3CD7-44F4-AFFC-A9DFB1FF73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94389" y="6061439"/>
            <a:ext cx="5048251" cy="73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7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E64B7-F752-4162-B252-113AE9140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is-IS" dirty="0"/>
              <a:t>Innovation hub opening in Maine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11674-93E0-41BD-9C29-7A186C0D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953" y="1463131"/>
            <a:ext cx="5762625" cy="517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303944-65FE-4036-BC90-B00ADE284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472249" y="1465241"/>
            <a:ext cx="1392724" cy="6144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40BCF2-6735-4592-A270-C34C07CFB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11" y="2604985"/>
            <a:ext cx="38862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19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till+text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962354" y="816482"/>
            <a:ext cx="11111415" cy="1222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01764" y="698569"/>
            <a:ext cx="4000560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400" cap="none" spc="0" normalizeH="0" baseline="30000" noProof="0">
                <a:ln>
                  <a:noFill/>
                </a:ln>
                <a:solidFill>
                  <a:srgbClr val="82BAC4"/>
                </a:solidFill>
                <a:effectLst/>
                <a:uLnTx/>
                <a:uFillTx/>
                <a:latin typeface="Helvetica Neue Medium"/>
                <a:ea typeface="+mn-ea"/>
                <a:cs typeface="Helvetica Neue Medium"/>
              </a:rPr>
              <a:t>Innovation hubs</a:t>
            </a:r>
            <a:endParaRPr kumimoji="0" lang="en-US" sz="5600" b="0" i="0" u="none" strike="noStrike" kern="1400" cap="none" spc="0" normalizeH="0" baseline="30000" noProof="0" dirty="0">
              <a:ln>
                <a:noFill/>
              </a:ln>
              <a:solidFill>
                <a:srgbClr val="E2F2F2"/>
              </a:solidFill>
              <a:effectLst/>
              <a:uLnTx/>
              <a:uFillTx/>
              <a:latin typeface="Helvetica Neue Medium"/>
              <a:ea typeface="+mn-ea"/>
              <a:cs typeface="Helvetica Neue Medium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0653" y="0"/>
            <a:ext cx="271347" cy="5370261"/>
          </a:xfrm>
          <a:prstGeom prst="rect">
            <a:avLst/>
          </a:prstGeom>
        </p:spPr>
      </p:pic>
      <p:pic>
        <p:nvPicPr>
          <p:cNvPr id="9" name="Picture 8" descr="map-oc-houses-6-RVK-dutchharbor.jpg">
            <a:extLst>
              <a:ext uri="{FF2B5EF4-FFF2-40B4-BE49-F238E27FC236}">
                <a16:creationId xmlns:a16="http://schemas.microsoft.com/office/drawing/2014/main" id="{E923D384-734B-40FE-9C57-C6E63A202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19" y="1219201"/>
            <a:ext cx="8989888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09F2AB-E4BA-4FBA-8EA9-6B64FB1AF5E3}"/>
              </a:ext>
            </a:extLst>
          </p:cNvPr>
          <p:cNvSpPr txBox="1"/>
          <p:nvPr/>
        </p:nvSpPr>
        <p:spPr>
          <a:xfrm>
            <a:off x="6669741" y="2159793"/>
            <a:ext cx="2770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on the agenda: Innovation hubs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Nordic ports</a:t>
            </a:r>
          </a:p>
        </p:txBody>
      </p:sp>
    </p:spTree>
    <p:extLst>
      <p:ext uri="{BB962C8B-B14F-4D97-AF65-F5344CB8AC3E}">
        <p14:creationId xmlns:p14="http://schemas.microsoft.com/office/powerpoint/2010/main" val="2575045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nr.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76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8E815C-FFF3-4048-A97E-253AB5D38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40" y="0"/>
            <a:ext cx="10256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0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okasid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cluster-ensk-1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09" y="-11519"/>
            <a:ext cx="1236615" cy="12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84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r.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99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titled-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Untitled-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27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titled-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8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titled-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32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titled-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98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nr.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07760"/>
      </p:ext>
    </p:extLst>
  </p:cSld>
  <p:clrMapOvr>
    <a:masterClrMapping/>
  </p:clrMapOvr>
</p:sld>
</file>

<file path=ppt/theme/theme1.xml><?xml version="1.0" encoding="utf-8"?>
<a:theme xmlns:a="http://schemas.openxmlformats.org/drawingml/2006/main" name="Nordregio 2018">
  <a:themeElements>
    <a:clrScheme name="Norden">
      <a:dk1>
        <a:srgbClr val="000000"/>
      </a:dk1>
      <a:lt1>
        <a:sysClr val="window" lastClr="FFFFFF"/>
      </a:lt1>
      <a:dk2>
        <a:srgbClr val="BCBDE2"/>
      </a:dk2>
      <a:lt2>
        <a:srgbClr val="FFF0BE"/>
      </a:lt2>
      <a:accent1>
        <a:srgbClr val="385988"/>
      </a:accent1>
      <a:accent2>
        <a:srgbClr val="006EB6"/>
      </a:accent2>
      <a:accent3>
        <a:srgbClr val="ADCFF1"/>
      </a:accent3>
      <a:accent4>
        <a:srgbClr val="F42941"/>
      </a:accent4>
      <a:accent5>
        <a:srgbClr val="FBA9B3"/>
      </a:accent5>
      <a:accent6>
        <a:srgbClr val="FDCF41"/>
      </a:accent6>
      <a:hlink>
        <a:srgbClr val="006EB6"/>
      </a:hlink>
      <a:folHlink>
        <a:srgbClr val="ADCFF1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>
            <a:solidFill>
              <a:srgbClr val="006EB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D0B69288-4F00-4FCC-B99D-5E22A74DEA6A}" vid="{52550346-46E0-4FB3-A50D-2A0F96D8A050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32</Words>
  <Application>Microsoft Office PowerPoint</Application>
  <PresentationFormat>Widescreen</PresentationFormat>
  <Paragraphs>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Corbel</vt:lpstr>
      <vt:lpstr>Helvetica Neue Medium</vt:lpstr>
      <vt:lpstr>Open Sans</vt:lpstr>
      <vt:lpstr>Symbol</vt:lpstr>
      <vt:lpstr>Nordregio 2018</vt:lpstr>
      <vt:lpstr>2_Office Theme</vt:lpstr>
      <vt:lpstr>Skills for Resilient Regions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Innovation hub opening in Maine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Skills for Resilient Regions</dc:title>
  <dc:creator>Johanna Feuk Westhoff</dc:creator>
  <cp:lastModifiedBy>Johanna Feuk Westhoff</cp:lastModifiedBy>
  <cp:revision>3</cp:revision>
  <dcterms:created xsi:type="dcterms:W3CDTF">2019-11-29T15:54:26Z</dcterms:created>
  <dcterms:modified xsi:type="dcterms:W3CDTF">2019-11-29T16:02:44Z</dcterms:modified>
</cp:coreProperties>
</file>