
<file path=[Content_Types].xml><?xml version="1.0" encoding="utf-8"?>
<Types xmlns="http://schemas.openxmlformats.org/package/2006/content-types">
  <Default Extension="bin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513" r:id="rId3"/>
    <p:sldId id="332" r:id="rId4"/>
    <p:sldId id="414" r:id="rId5"/>
    <p:sldId id="498" r:id="rId6"/>
    <p:sldId id="514" r:id="rId7"/>
    <p:sldId id="519" r:id="rId8"/>
    <p:sldId id="478" r:id="rId9"/>
    <p:sldId id="520" r:id="rId10"/>
    <p:sldId id="336" r:id="rId11"/>
    <p:sldId id="443" r:id="rId12"/>
    <p:sldId id="507" r:id="rId13"/>
    <p:sldId id="473" r:id="rId14"/>
    <p:sldId id="674" r:id="rId15"/>
    <p:sldId id="675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05T21:23:57.571" idx="1">
    <p:pos x="7680" y="0"/>
    <p:text># 1 Góðska heldur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FC1D6-B8E0-44DD-8A26-CB325EF9C7B4}" type="datetimeFigureOut">
              <a:rPr lang="sv-SE" smtClean="0"/>
              <a:t>2019-11-29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4CE88-F730-4C16-9659-B5D8707F4F7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724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A8CF4-2786-44C5-85AD-E9C63C1B0BE3}" type="slidenum">
              <a:rPr kumimoji="0" lang="fo-F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o-F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29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A8CF4-2786-44C5-85AD-E9C63C1B0BE3}" type="slidenum">
              <a:rPr kumimoji="0" lang="fo-F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o-F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65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A8CF4-2786-44C5-85AD-E9C63C1B0BE3}" type="slidenum">
              <a:rPr kumimoji="0" lang="fo-F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o-F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3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bin"/><Relationship Id="rId3" Type="http://schemas.openxmlformats.org/officeDocument/2006/relationships/image" Target="../media/image7.bin"/><Relationship Id="rId7" Type="http://schemas.openxmlformats.org/officeDocument/2006/relationships/image" Target="../media/image11.bin"/><Relationship Id="rId2" Type="http://schemas.openxmlformats.org/officeDocument/2006/relationships/image" Target="../media/image6.bin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bin"/><Relationship Id="rId5" Type="http://schemas.openxmlformats.org/officeDocument/2006/relationships/image" Target="../media/image9.bin"/><Relationship Id="rId10" Type="http://schemas.openxmlformats.org/officeDocument/2006/relationships/image" Target="../media/image14.bin"/><Relationship Id="rId4" Type="http://schemas.openxmlformats.org/officeDocument/2006/relationships/image" Target="../media/image8.bin"/><Relationship Id="rId9" Type="http://schemas.openxmlformats.org/officeDocument/2006/relationships/image" Target="../media/image13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o-F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FDD-A45B-9843-99B1-02F80797A23F}" type="datetimeFigureOut">
              <a:rPr lang="fo-FO"/>
              <a:pPr/>
              <a:t>29.11.2019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809-C52C-6D46-967E-A27A3C3C12D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0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FDD-A45B-9843-99B1-02F80797A23F}" type="datetimeFigureOut">
              <a:rPr lang="fo-FO"/>
              <a:pPr/>
              <a:t>29.11.2019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809-C52C-6D46-967E-A27A3C3C12D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0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FDD-A45B-9843-99B1-02F80797A23F}" type="datetimeFigureOut">
              <a:rPr lang="fo-FO"/>
              <a:pPr/>
              <a:t>29.11.2019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809-C52C-6D46-967E-A27A3C3C12D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0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834" y="675392"/>
            <a:ext cx="5467917" cy="4766558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954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-34224" y="-1116137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/>
          <a:lstStyle>
            <a:lvl1pPr>
              <a:defRPr sz="135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AD38F28-37E5-47AC-91B4-1BDA3B17E9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0" y="6257111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34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559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 in max 1 line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37860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 in max 1 line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  <a:lvl9pPr>
              <a:defRPr>
                <a:solidFill>
                  <a:schemeClr val="accent3"/>
                </a:solidFill>
              </a:defRPr>
            </a:lvl9pPr>
          </a:lstStyle>
          <a:p>
            <a:pPr lvl="8"/>
            <a:r>
              <a:rPr lang="en-GB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2F5609-70A2-44BC-BE7F-FC35DF5B8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568" y="6273197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55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 in max 1 line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26908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use for all colour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397250" cy="3425825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084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light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Use bold for highlighted text,</a:t>
            </a:r>
            <a:br>
              <a:rPr lang="en-GB" dirty="0"/>
            </a:br>
            <a:r>
              <a:rPr lang="en-GB" dirty="0"/>
              <a:t>other text regular, max four lines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964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FDD-A45B-9843-99B1-02F80797A23F}" type="datetimeFigureOut">
              <a:rPr lang="fo-FO"/>
              <a:pPr/>
              <a:t>29.11.2019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809-C52C-6D46-967E-A27A3C3C12D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27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Use bold for highlighted text,</a:t>
            </a:r>
            <a:br>
              <a:rPr lang="en-GB" dirty="0"/>
            </a:br>
            <a:r>
              <a:rPr lang="en-GB" dirty="0"/>
              <a:t>other text regular, max four lines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4C89A8B-5718-4A38-971D-DDDFF0C2C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2" y="6273197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92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Use bold for highlighted text,</a:t>
            </a:r>
            <a:br>
              <a:rPr lang="en-GB" dirty="0"/>
            </a:br>
            <a:r>
              <a:rPr lang="en-GB" dirty="0"/>
              <a:t>other text regular, max four lines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90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GB" dirty="0"/>
              <a:t>Insert quotation text in several lines. Insert name or source: Click ENTER for new line, click TAB, insert name/source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192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4000" b="1" i="1" baseline="0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en-GB" dirty="0"/>
              <a:t>Insert quotation text in several lines. Insert name or source: Click ENTER for new line, click TAB, insert name/source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r>
              <a:rPr lang="en-GB" dirty="0"/>
              <a:t>03/09/2018</a:t>
            </a:r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5FBC6F1-16BB-49EC-A49B-2217E5D4B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2" y="6261475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84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GB" dirty="0"/>
              <a:t>Insert quotation text in several lines. Insert name or source: Click ENTER for new line, click TAB, insert name/source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311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chart or table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 in max 1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918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</a:lstStyle>
          <a:p>
            <a:pPr lvl="0"/>
            <a:r>
              <a:rPr lang="en-GB" dirty="0"/>
              <a:t>Insert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to add title in max 1 line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5176C6D-859F-4545-9FA0-C56740CC8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737" y="6273197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29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chart or table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 in max 1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813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light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006EB6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006EB6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006EB6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006EB6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006EB6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 dirty="0"/>
              <a:t>Click to add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</p:spTree>
    <p:extLst>
      <p:ext uri="{BB962C8B-B14F-4D97-AF65-F5344CB8AC3E}">
        <p14:creationId xmlns:p14="http://schemas.microsoft.com/office/powerpoint/2010/main" val="969813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 dirty="0"/>
              <a:t>Click to add chart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to add title in max 2 lines</a:t>
            </a:r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5E5500E-9B00-43B4-82E7-731E9B9CF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737" y="6314145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7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FDD-A45B-9843-99B1-02F80797A23F}" type="datetimeFigureOut">
              <a:rPr lang="fo-FO"/>
              <a:pPr/>
              <a:t>29.11.2019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809-C52C-6D46-967E-A27A3C3C12D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6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006EB6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006EB6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006EB6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006EB6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006EB6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 dirty="0"/>
              <a:t>Click to add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</p:spTree>
    <p:extLst>
      <p:ext uri="{BB962C8B-B14F-4D97-AF65-F5344CB8AC3E}">
        <p14:creationId xmlns:p14="http://schemas.microsoft.com/office/powerpoint/2010/main" val="2045492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074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075" y="2630186"/>
            <a:ext cx="8099421" cy="4457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074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address@nordregio.org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074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+</a:t>
            </a:r>
            <a:r>
              <a:rPr lang="en-GB" dirty="0" err="1"/>
              <a:t>tel</a:t>
            </a:r>
            <a:endParaRPr lang="en-GB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078" y="4426564"/>
            <a:ext cx="8099422" cy="330367"/>
          </a:xfrm>
        </p:spPr>
        <p:txBody>
          <a:bodyPr anchor="b" anchorCtr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Nordregio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anchor="t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add address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767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074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075" y="2630186"/>
            <a:ext cx="8099421" cy="445700"/>
          </a:xfrm>
        </p:spPr>
        <p:txBody>
          <a:bodyPr/>
          <a:lstStyle>
            <a:lvl1pPr marL="0" indent="0">
              <a:buNone/>
              <a:defRPr sz="280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074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address@nordregio.org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074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+</a:t>
            </a:r>
            <a:r>
              <a:rPr lang="en-GB" dirty="0" err="1"/>
              <a:t>tel</a:t>
            </a:r>
            <a:endParaRPr lang="en-GB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078" y="4426564"/>
            <a:ext cx="8099422" cy="330367"/>
          </a:xfrm>
        </p:spPr>
        <p:txBody>
          <a:bodyPr anchor="b" anchorCtr="0"/>
          <a:lstStyle>
            <a:lvl1pPr marL="0" indent="0">
              <a:buNone/>
              <a:defRPr sz="1800" b="1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Nordregio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Click to add address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EB07989-39B1-4936-A6B2-47751AE23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02" y="6273197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64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074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075" y="2630186"/>
            <a:ext cx="8099421" cy="4457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074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address@nordregio.org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074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+</a:t>
            </a:r>
            <a:r>
              <a:rPr lang="en-GB" dirty="0" err="1"/>
              <a:t>tel</a:t>
            </a:r>
            <a:endParaRPr lang="en-GB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078" y="4426564"/>
            <a:ext cx="8099422" cy="330367"/>
          </a:xfrm>
        </p:spPr>
        <p:txBody>
          <a:bodyPr anchor="b" anchorCtr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Nordregio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anchor="t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add address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10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dirty="0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792000" anchor="ctr" anchorCtr="0"/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r>
              <a:rPr lang="en-GB"/>
              <a:t>Thanks.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026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en-GB" sz="4800" baseline="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en-GB" sz="4800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en-GB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en-GB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en-GB" dirty="0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placeholder and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dirty="0"/>
              <a:t>insert picture.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picture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</a:t>
            </a:r>
            <a:r>
              <a:rPr lang="en-GB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or</a:t>
            </a:r>
            <a:r>
              <a:rPr lang="en-GB" sz="900" b="0" strike="noStrike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en-GB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en-GB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en-GB" dirty="0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en-GB" altLang="da-DK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en-GB" dirty="0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endParaRPr lang="en-GB"/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styles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en-GB"/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5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FDD-A45B-9843-99B1-02F80797A23F}" type="datetimeFigureOut">
              <a:rPr lang="fo-FO"/>
              <a:pPr/>
              <a:t>29.11.2019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809-C52C-6D46-967E-A27A3C3C12D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1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FDD-A45B-9843-99B1-02F80797A23F}" type="datetimeFigureOut">
              <a:rPr lang="fo-FO"/>
              <a:pPr/>
              <a:t>29.11.2019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809-C52C-6D46-967E-A27A3C3C12D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0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FDD-A45B-9843-99B1-02F80797A23F}" type="datetimeFigureOut">
              <a:rPr lang="fo-FO"/>
              <a:pPr/>
              <a:t>29.11.2019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809-C52C-6D46-967E-A27A3C3C12D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7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FDD-A45B-9843-99B1-02F80797A23F}" type="datetimeFigureOut">
              <a:rPr lang="fo-FO"/>
              <a:pPr/>
              <a:t>29.11.2019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809-C52C-6D46-967E-A27A3C3C12D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2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FDD-A45B-9843-99B1-02F80797A23F}" type="datetimeFigureOut">
              <a:rPr lang="fo-FO"/>
              <a:pPr/>
              <a:t>29.11.2019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809-C52C-6D46-967E-A27A3C3C12D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2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3FDD-A45B-9843-99B1-02F80797A23F}" type="datetimeFigureOut">
              <a:rPr lang="fo-FO"/>
              <a:pPr/>
              <a:t>29.11.2019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8809-C52C-6D46-967E-A27A3C3C12D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6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fld id="{C7463FDD-A45B-9843-99B1-02F80797A23F}" type="datetimeFigureOut">
              <a:rPr lang="en-US"/>
              <a:pPr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fld id="{1FF58809-C52C-6D46-967E-A27A3C3C12D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vfi_logo_ppt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597906" y="304801"/>
            <a:ext cx="3124189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5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321576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356350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rgbClr val="006EB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356350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rgbClr val="006EB6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3C4C9D6-44CF-4A2F-8E94-DAC0F3E8909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3738" y="6257111"/>
            <a:ext cx="1528270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006EB6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006EB6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006EB6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006EB6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7">
          <p15:clr>
            <a:srgbClr val="F26B43"/>
          </p15:clr>
        </p15:guide>
        <p15:guide id="2" pos="2138">
          <p15:clr>
            <a:srgbClr val="F26B43"/>
          </p15:clr>
        </p15:guide>
        <p15:guide id="3" orient="horz" pos="253">
          <p15:clr>
            <a:srgbClr val="F26B43"/>
          </p15:clr>
        </p15:guide>
        <p15:guide id="4" orient="horz" pos="888">
          <p15:clr>
            <a:srgbClr val="F26B43"/>
          </p15:clr>
        </p15:guide>
        <p15:guide id="5" pos="3839">
          <p15:clr>
            <a:srgbClr val="F26B43"/>
          </p15:clr>
        </p15:guide>
        <p15:guide id="6" pos="5540">
          <p15:clr>
            <a:srgbClr val="F26B43"/>
          </p15:clr>
        </p15:guide>
        <p15:guide id="7" orient="horz" pos="1523">
          <p15:clr>
            <a:srgbClr val="F26B43"/>
          </p15:clr>
        </p15:guide>
        <p15:guide id="8" orient="horz" pos="2158">
          <p15:clr>
            <a:srgbClr val="F26B43"/>
          </p15:clr>
        </p15:guide>
        <p15:guide id="9" pos="7240">
          <p15:clr>
            <a:srgbClr val="F26B43"/>
          </p15:clr>
        </p15:guide>
        <p15:guide id="10" orient="horz" pos="2793">
          <p15:clr>
            <a:srgbClr val="F26B43"/>
          </p15:clr>
        </p15:guide>
        <p15:guide id="11" orient="horz" pos="3428">
          <p15:clr>
            <a:srgbClr val="F26B43"/>
          </p15:clr>
        </p15:guide>
        <p15:guide id="13" orient="horz" pos="4063">
          <p15:clr>
            <a:srgbClr val="F26B43"/>
          </p15:clr>
        </p15:guide>
        <p15:guide id="14" orient="horz" pos="37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_N6R3132aacopy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36" t="21602" r="19907" b="12864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Tekstboks 4"/>
          <p:cNvSpPr txBox="1"/>
          <p:nvPr/>
        </p:nvSpPr>
        <p:spPr>
          <a:xfrm>
            <a:off x="3759200" y="3835402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2927648" y="5445225"/>
            <a:ext cx="5456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o-FO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 FAROE ISLANDS</a:t>
            </a:r>
            <a:endParaRPr kumimoji="0" lang="da-DK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0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dirty="0"/>
              <a:t>CFM mynd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6" name="Picture 2" descr="https://visitfaroeislands.com/content/uploads/2019/02/vfi_maintenance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36" y="-315416"/>
            <a:ext cx="12269536" cy="817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5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 descr="Pink Group members build steps in Gjóg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574709" y="212060"/>
            <a:ext cx="11617291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o-FO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TOURISTS: </a:t>
            </a:r>
            <a:br>
              <a:rPr kumimoji="0" lang="fo-FO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o-FO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part </a:t>
            </a:r>
            <a:r>
              <a:rPr kumimoji="0" lang="fo-FO" sz="3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fo-FO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o-FO" sz="3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fo-FO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o-FO" sz="3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solution</a:t>
            </a:r>
            <a:r>
              <a:rPr kumimoji="0" lang="fo-FO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o-FO" sz="3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rather</a:t>
            </a:r>
            <a:r>
              <a:rPr kumimoji="0" lang="fo-FO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o-FO" sz="3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</a:t>
            </a:r>
            <a:r>
              <a:rPr kumimoji="0" lang="fo-FO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o-FO" sz="3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fo-FO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o-FO" sz="3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</a:t>
            </a:r>
            <a:endParaRPr kumimoji="0" lang="da-DK" sz="3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19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dirty="0" err="1"/>
              <a:t>Cannes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270"/>
            <a:ext cx="12240683" cy="6891051"/>
          </a:xfrm>
        </p:spPr>
      </p:pic>
      <p:sp>
        <p:nvSpPr>
          <p:cNvPr id="6" name="Tekstfelt 5"/>
          <p:cNvSpPr txBox="1"/>
          <p:nvPr/>
        </p:nvSpPr>
        <p:spPr>
          <a:xfrm>
            <a:off x="1199456" y="2326037"/>
            <a:ext cx="2400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o-FO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Thanks</a:t>
            </a:r>
            <a:endParaRPr kumimoji="0" lang="da-DK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C19128-55B4-4032-BCA8-713FD1E98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761" y="-1013791"/>
            <a:ext cx="13273522" cy="8885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36595-597D-4936-A4E0-63C3356E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37" y="2862470"/>
            <a:ext cx="10830891" cy="3276072"/>
          </a:xfrm>
        </p:spPr>
        <p:txBody>
          <a:bodyPr/>
          <a:lstStyle/>
          <a:p>
            <a:r>
              <a:rPr lang="sv-SE" dirty="0">
                <a:solidFill>
                  <a:schemeClr val="accent4"/>
                </a:solidFill>
              </a:rPr>
              <a:t>Kjell Nilsson</a:t>
            </a:r>
            <a:br>
              <a:rPr lang="sv-SE" dirty="0">
                <a:solidFill>
                  <a:schemeClr val="accent4"/>
                </a:solidFill>
              </a:rPr>
            </a:br>
            <a:endParaRPr lang="sv-SE" sz="2400" dirty="0">
              <a:solidFill>
                <a:schemeClr val="accent4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8C908-17B7-41D0-A478-2EFAAD1E7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orbel"/>
                <a:ea typeface="+mn-ea"/>
                <a:cs typeface="+mn-cs"/>
              </a:rPr>
              <a:t>03/09/2018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015A9-3843-4D9D-94B3-C69EA33D5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50" b="0" i="0" u="none" strike="noStrike" kern="1200" cap="none" spc="0" normalizeH="0" baseline="0" noProof="0" dirty="0">
              <a:ln>
                <a:noFill/>
              </a:ln>
              <a:solidFill>
                <a:srgbClr val="ADCFF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113E6-F8DE-4148-BDB8-4BC98482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37B1E-C366-494F-A587-962AD9AABC83}" type="slidenum">
              <a:rPr kumimoji="0" lang="en-GB" sz="950" b="0" i="0" u="none" strike="noStrike" kern="1200" cap="none" spc="0" normalizeH="0" baseline="0" noProof="0" smtClean="0">
                <a:ln>
                  <a:noFill/>
                </a:ln>
                <a:solidFill>
                  <a:srgbClr val="006EB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950" b="0" i="0" u="none" strike="noStrike" kern="1200" cap="none" spc="0" normalizeH="0" baseline="0" noProof="0" dirty="0">
              <a:ln>
                <a:noFill/>
              </a:ln>
              <a:solidFill>
                <a:srgbClr val="006EB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60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F65047-FC20-4DC8-9AB4-3E6A03B19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69004" cy="10979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2FD21D-2EA7-48CF-9EEA-DF288FC21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572231"/>
            <a:ext cx="11460162" cy="6059753"/>
          </a:xfrm>
        </p:spPr>
        <p:txBody>
          <a:bodyPr/>
          <a:lstStyle/>
          <a:p>
            <a:r>
              <a:rPr lang="sv-SE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Save the Date!</a:t>
            </a:r>
            <a:br>
              <a:rPr lang="sv-SE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sv-SE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Nordregio Forum 2020</a:t>
            </a:r>
            <a:br>
              <a:rPr lang="sv-SE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sv-SE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Copenhagen 25 – 26 November 2020</a:t>
            </a:r>
            <a:br>
              <a:rPr lang="sv-SE" sz="54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sv-SE" sz="54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sv-SE" sz="54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sv-SE" sz="54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sv-SE" sz="54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sv-SE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sv-SE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sv-S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CE71-CA3C-416B-A6E5-3039FA07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9F354-CC3E-400C-9AF7-7A18F225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37B1E-C366-494F-A587-962AD9AABC83}" type="slidenum">
              <a:rPr kumimoji="0" lang="en-GB" sz="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50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bcdn-sphotos-g-a.akamaihd.net/hphotos-ak-ash4/395369_3931498842970_1382518366_n.jpg">
            <a:extLst>
              <a:ext uri="{FF2B5EF4-FFF2-40B4-BE49-F238E27FC236}">
                <a16:creationId xmlns:a16="http://schemas.microsoft.com/office/drawing/2014/main" id="{B1DA6EDB-A47A-4645-B06E-8C232D867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0241"/>
            <a:ext cx="12238489" cy="698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6">
            <a:extLst>
              <a:ext uri="{FF2B5EF4-FFF2-40B4-BE49-F238E27FC236}">
                <a16:creationId xmlns:a16="http://schemas.microsoft.com/office/drawing/2014/main" id="{2357CA2A-CAB6-F44D-9337-EA34AFB5CB93}"/>
              </a:ext>
            </a:extLst>
          </p:cNvPr>
          <p:cNvSpPr/>
          <p:nvPr/>
        </p:nvSpPr>
        <p:spPr>
          <a:xfrm>
            <a:off x="5460693" y="576371"/>
            <a:ext cx="1056028" cy="719011"/>
          </a:xfrm>
          <a:prstGeom prst="ellipse">
            <a:avLst/>
          </a:prstGeom>
          <a:noFill/>
          <a:ln w="920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o-F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6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o-F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-27385"/>
            <a:ext cx="12240683" cy="688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0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" y="-1851586"/>
            <a:ext cx="12188979" cy="914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äröa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3" y="-987491"/>
            <a:ext cx="12193613" cy="81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0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6D49B-E80C-D649-8D31-ED06CB6D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" y="1821"/>
            <a:ext cx="12420599" cy="69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950092-7C5D-7A40-8EFE-8718B32D3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44" b="33969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C03DB1-5627-764F-A005-9998C2C72C40}"/>
              </a:ext>
            </a:extLst>
          </p:cNvPr>
          <p:cNvSpPr txBox="1"/>
          <p:nvPr/>
        </p:nvSpPr>
        <p:spPr>
          <a:xfrm>
            <a:off x="664029" y="598714"/>
            <a:ext cx="69852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C3D4"/>
                </a:solidFill>
                <a:effectLst/>
                <a:uLnTx/>
                <a:uFillTx/>
                <a:latin typeface="SF UI Display Heavy" pitchFamily="2" charset="0"/>
                <a:ea typeface="+mn-ea"/>
                <a:cs typeface="+mn-cs"/>
              </a:rPr>
              <a:t>4 CORNERSTONES LEADING TO  2025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7C3D4"/>
              </a:solidFill>
              <a:effectLst/>
              <a:uLnTx/>
              <a:uFillTx/>
              <a:latin typeface="SF UI Display Heavy" pitchFamily="2" charset="0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6ABBF1-A6A7-4D4D-BE19-607AE53685FF}"/>
              </a:ext>
            </a:extLst>
          </p:cNvPr>
          <p:cNvGrpSpPr/>
          <p:nvPr/>
        </p:nvGrpSpPr>
        <p:grpSpPr>
          <a:xfrm>
            <a:off x="7826827" y="598714"/>
            <a:ext cx="3344093" cy="1323439"/>
            <a:chOff x="7826826" y="598713"/>
            <a:chExt cx="3344093" cy="13234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B65903-B980-9349-B923-57BDB3A99864}"/>
                </a:ext>
              </a:extLst>
            </p:cNvPr>
            <p:cNvSpPr txBox="1"/>
            <p:nvPr/>
          </p:nvSpPr>
          <p:spPr>
            <a:xfrm>
              <a:off x="7826826" y="598713"/>
              <a:ext cx="1643743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#1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DB88D2-33F6-864A-9195-33D60893FC10}"/>
                </a:ext>
              </a:extLst>
            </p:cNvPr>
            <p:cNvSpPr txBox="1"/>
            <p:nvPr/>
          </p:nvSpPr>
          <p:spPr>
            <a:xfrm>
              <a:off x="9205898" y="788506"/>
              <a:ext cx="19650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o-F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C3D4"/>
                  </a:solidFill>
                  <a:effectLst/>
                  <a:uLnTx/>
                  <a:uFillTx/>
                  <a:latin typeface="SF UI Display Heavy" pitchFamily="2" charset="0"/>
                  <a:ea typeface="+mn-ea"/>
                  <a:cs typeface="Arial Narrow" panose="020B0604020202020204" pitchFamily="34" charset="0"/>
                </a:rPr>
                <a:t>QUALITY OVER QUANTITY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CB4EAC-F011-5942-80F8-7289D7D8D31D}"/>
              </a:ext>
            </a:extLst>
          </p:cNvPr>
          <p:cNvGrpSpPr/>
          <p:nvPr/>
        </p:nvGrpSpPr>
        <p:grpSpPr>
          <a:xfrm>
            <a:off x="7826827" y="1880110"/>
            <a:ext cx="3962403" cy="1323439"/>
            <a:chOff x="7826826" y="1880109"/>
            <a:chExt cx="3962403" cy="13234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A27D37-0FD4-DB42-B90C-EB2C5CB35D99}"/>
                </a:ext>
              </a:extLst>
            </p:cNvPr>
            <p:cNvSpPr txBox="1"/>
            <p:nvPr/>
          </p:nvSpPr>
          <p:spPr>
            <a:xfrm>
              <a:off x="7826826" y="1880109"/>
              <a:ext cx="1643743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#2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DE7F44-A519-B24C-AB48-960D9D4E7F0A}"/>
                </a:ext>
              </a:extLst>
            </p:cNvPr>
            <p:cNvSpPr txBox="1"/>
            <p:nvPr/>
          </p:nvSpPr>
          <p:spPr>
            <a:xfrm>
              <a:off x="9205899" y="2132398"/>
              <a:ext cx="25833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C3D4"/>
                  </a:solidFill>
                  <a:effectLst/>
                  <a:uLnTx/>
                  <a:uFillTx/>
                  <a:latin typeface="SF UI Display Heavy" pitchFamily="2" charset="0"/>
                  <a:ea typeface="+mn-ea"/>
                  <a:cs typeface="Arial Narrow" panose="020B0604020202020204" pitchFamily="34" charset="0"/>
                </a:rPr>
                <a:t>TOURISM FOR ALL OF THE FAROE ISLANDS, ALL YEAR ROUND</a:t>
              </a:r>
              <a:endParaRPr kumimoji="0" lang="fo-FO" sz="1600" b="1" i="0" u="none" strike="noStrike" kern="1200" cap="none" spc="0" normalizeH="0" baseline="0" noProof="0" dirty="0">
                <a:ln>
                  <a:noFill/>
                </a:ln>
                <a:solidFill>
                  <a:srgbClr val="E7C3D4"/>
                </a:solidFill>
                <a:effectLst/>
                <a:uLnTx/>
                <a:uFillTx/>
                <a:latin typeface="SF UI Display Heavy" pitchFamily="2" charset="0"/>
                <a:ea typeface="+mn-ea"/>
                <a:cs typeface="Arial Narrow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B8B24-FD55-314C-8341-49C476B15BA0}"/>
              </a:ext>
            </a:extLst>
          </p:cNvPr>
          <p:cNvGrpSpPr/>
          <p:nvPr/>
        </p:nvGrpSpPr>
        <p:grpSpPr>
          <a:xfrm>
            <a:off x="7826828" y="3161505"/>
            <a:ext cx="3482857" cy="1323439"/>
            <a:chOff x="7826826" y="3161505"/>
            <a:chExt cx="3482857" cy="132344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716178-50AB-2146-B983-FCCACCC5AC2E}"/>
                </a:ext>
              </a:extLst>
            </p:cNvPr>
            <p:cNvSpPr txBox="1"/>
            <p:nvPr/>
          </p:nvSpPr>
          <p:spPr>
            <a:xfrm>
              <a:off x="7826826" y="3161505"/>
              <a:ext cx="1643743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#3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250F44-6BF4-DF42-BEFC-6EB534822829}"/>
                </a:ext>
              </a:extLst>
            </p:cNvPr>
            <p:cNvSpPr txBox="1"/>
            <p:nvPr/>
          </p:nvSpPr>
          <p:spPr>
            <a:xfrm>
              <a:off x="9205898" y="3420870"/>
              <a:ext cx="21037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o-F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C3D4"/>
                  </a:solidFill>
                  <a:effectLst/>
                  <a:uLnTx/>
                  <a:uFillTx/>
                  <a:latin typeface="SF UI Display Heavy" pitchFamily="2" charset="0"/>
                  <a:ea typeface="+mn-ea"/>
                  <a:cs typeface="Arial Narrow" panose="020B0604020202020204" pitchFamily="34" charset="0"/>
                </a:rPr>
                <a:t>KNOWLEDGE AND PROFESSIONALI-SATION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C7B3C0D-1CFD-1F4C-8CCE-000309DE0EE6}"/>
              </a:ext>
            </a:extLst>
          </p:cNvPr>
          <p:cNvGrpSpPr/>
          <p:nvPr/>
        </p:nvGrpSpPr>
        <p:grpSpPr>
          <a:xfrm>
            <a:off x="7826827" y="4442901"/>
            <a:ext cx="3962403" cy="1323439"/>
            <a:chOff x="7826826" y="4442902"/>
            <a:chExt cx="3962403" cy="13234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DBF4E4-4D4D-A94D-85B1-00BDA21E6AF8}"/>
                </a:ext>
              </a:extLst>
            </p:cNvPr>
            <p:cNvSpPr txBox="1"/>
            <p:nvPr/>
          </p:nvSpPr>
          <p:spPr>
            <a:xfrm>
              <a:off x="7826826" y="4442902"/>
              <a:ext cx="1643743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#4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75BD1-35B4-DE41-8E0B-29FED89DB205}"/>
                </a:ext>
              </a:extLst>
            </p:cNvPr>
            <p:cNvSpPr txBox="1"/>
            <p:nvPr/>
          </p:nvSpPr>
          <p:spPr>
            <a:xfrm>
              <a:off x="9205898" y="4681635"/>
              <a:ext cx="25833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o-F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C3D4"/>
                  </a:solidFill>
                  <a:effectLst/>
                  <a:uLnTx/>
                  <a:uFillTx/>
                  <a:latin typeface="SF UI Display Heavy" pitchFamily="2" charset="0"/>
                  <a:ea typeface="+mn-ea"/>
                  <a:cs typeface="Arial Narrow" panose="020B0604020202020204" pitchFamily="34" charset="0"/>
                </a:rPr>
                <a:t>A COMMON LEGISLATIVE FRAMEWORK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0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rdregio 2018">
  <a:themeElements>
    <a:clrScheme name="Norde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D0B69288-4F00-4FCC-B99D-5E22A74DEA6A}" vid="{52550346-46E0-4FB3-A50D-2A0F96D8A05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55</Words>
  <Application>Microsoft Office PowerPoint</Application>
  <PresentationFormat>Widescreen</PresentationFormat>
  <Paragraphs>22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Narrow</vt:lpstr>
      <vt:lpstr>Calibri</vt:lpstr>
      <vt:lpstr>Corbel</vt:lpstr>
      <vt:lpstr>Helvetica</vt:lpstr>
      <vt:lpstr>Open Sans</vt:lpstr>
      <vt:lpstr>SF UI Display Heavy</vt:lpstr>
      <vt:lpstr>Symbol</vt:lpstr>
      <vt:lpstr>1_Office Theme</vt:lpstr>
      <vt:lpstr>Nordregio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CFM mynd</vt:lpstr>
      <vt:lpstr>PowerPoint Presentation</vt:lpstr>
      <vt:lpstr>Cannes</vt:lpstr>
      <vt:lpstr>Kjell Nilsson </vt:lpstr>
      <vt:lpstr>Save the Date! Nordregio Forum 2020 Copenhagen 25 – 26 November 2020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Johanna Feuk Westhoff</dc:creator>
  <cp:lastModifiedBy>Johanna Feuk Westhoff</cp:lastModifiedBy>
  <cp:revision>2</cp:revision>
  <dcterms:created xsi:type="dcterms:W3CDTF">2019-11-29T16:00:51Z</dcterms:created>
  <dcterms:modified xsi:type="dcterms:W3CDTF">2019-11-29T16:15:51Z</dcterms:modified>
</cp:coreProperties>
</file>