
<file path=[Content_Types].xml><?xml version="1.0" encoding="utf-8"?>
<Types xmlns="http://schemas.openxmlformats.org/package/2006/content-types">
  <Default Extension="bin" ContentType="image/png"/>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3.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4.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5.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6.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drawings/drawing1.xml" ContentType="application/vnd.openxmlformats-officedocument.drawingml.chartshape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2.xml" ContentType="application/vnd.openxmlformats-officedocument.drawingml.chart+xml"/>
  <Override PartName="/ppt/theme/themeOverride2.xml" ContentType="application/vnd.openxmlformats-officedocument.themeOverr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 id="2147483685" r:id="rId6"/>
    <p:sldMasterId id="2147483704" r:id="rId7"/>
    <p:sldMasterId id="2147483713" r:id="rId8"/>
    <p:sldMasterId id="2147483723" r:id="rId9"/>
    <p:sldMasterId id="2147483733" r:id="rId10"/>
  </p:sldMasterIdLst>
  <p:notesMasterIdLst>
    <p:notesMasterId r:id="rId57"/>
  </p:notesMasterIdLst>
  <p:sldIdLst>
    <p:sldId id="258" r:id="rId11"/>
    <p:sldId id="260" r:id="rId12"/>
    <p:sldId id="400" r:id="rId13"/>
    <p:sldId id="268" r:id="rId14"/>
    <p:sldId id="270" r:id="rId15"/>
    <p:sldId id="274" r:id="rId16"/>
    <p:sldId id="398" r:id="rId17"/>
    <p:sldId id="261" r:id="rId18"/>
    <p:sldId id="267" r:id="rId19"/>
    <p:sldId id="263" r:id="rId20"/>
    <p:sldId id="265" r:id="rId21"/>
    <p:sldId id="262" r:id="rId22"/>
    <p:sldId id="256" r:id="rId23"/>
    <p:sldId id="928" r:id="rId24"/>
    <p:sldId id="923" r:id="rId25"/>
    <p:sldId id="926" r:id="rId26"/>
    <p:sldId id="456" r:id="rId27"/>
    <p:sldId id="594" r:id="rId28"/>
    <p:sldId id="425" r:id="rId29"/>
    <p:sldId id="321" r:id="rId30"/>
    <p:sldId id="525" r:id="rId31"/>
    <p:sldId id="448" r:id="rId32"/>
    <p:sldId id="918" r:id="rId33"/>
    <p:sldId id="573" r:id="rId34"/>
    <p:sldId id="313" r:id="rId35"/>
    <p:sldId id="578" r:id="rId36"/>
    <p:sldId id="282" r:id="rId37"/>
    <p:sldId id="932" r:id="rId38"/>
    <p:sldId id="276" r:id="rId39"/>
    <p:sldId id="931" r:id="rId40"/>
    <p:sldId id="696" r:id="rId41"/>
    <p:sldId id="705" r:id="rId42"/>
    <p:sldId id="401" r:id="rId43"/>
    <p:sldId id="288" r:id="rId44"/>
    <p:sldId id="297" r:id="rId45"/>
    <p:sldId id="275" r:id="rId46"/>
    <p:sldId id="287" r:id="rId47"/>
    <p:sldId id="289" r:id="rId48"/>
    <p:sldId id="290" r:id="rId49"/>
    <p:sldId id="281" r:id="rId50"/>
    <p:sldId id="298" r:id="rId51"/>
    <p:sldId id="264" r:id="rId52"/>
    <p:sldId id="301" r:id="rId53"/>
    <p:sldId id="291" r:id="rId54"/>
    <p:sldId id="294" r:id="rId55"/>
    <p:sldId id="272" r:id="rId56"/>
  </p:sldIdLst>
  <p:sldSz cx="9144000" cy="6858000" type="screen4x3"/>
  <p:notesSz cx="6858000" cy="9144000"/>
  <p:defaultTextStyle>
    <a:defPPr>
      <a:defRPr lang="sv-SE"/>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16E9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182E5A0-AEB7-4116-80D0-227550CD2C16}" v="186" dt="2019-11-27T12:03:02.83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08" autoAdjust="0"/>
    <p:restoredTop sz="79825" autoAdjust="0"/>
  </p:normalViewPr>
  <p:slideViewPr>
    <p:cSldViewPr>
      <p:cViewPr varScale="1">
        <p:scale>
          <a:sx n="68" d="100"/>
          <a:sy n="68" d="100"/>
        </p:scale>
        <p:origin x="84" y="45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slide" Target="slides/slide45.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openxmlformats.org/officeDocument/2006/relationships/slide" Target="slides/slide31.xml"/><Relationship Id="rId54" Type="http://schemas.openxmlformats.org/officeDocument/2006/relationships/slide" Target="slides/slide44.xml"/><Relationship Id="rId62"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notesMaster" Target="notesMasters/notesMaster1.xml"/><Relationship Id="rId61" Type="http://schemas.openxmlformats.org/officeDocument/2006/relationships/tableStyles" Target="tableStyles.xml"/><Relationship Id="rId10" Type="http://schemas.openxmlformats.org/officeDocument/2006/relationships/slideMaster" Target="slideMasters/slideMaster7.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8" Type="http://schemas.openxmlformats.org/officeDocument/2006/relationships/slideMaster" Target="slideMasters/slideMaster5.xml"/><Relationship Id="rId51" Type="http://schemas.openxmlformats.org/officeDocument/2006/relationships/slide" Target="slides/slide41.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5" Type="http://schemas.openxmlformats.org/officeDocument/2006/relationships/chartUserShapes" Target="../drawings/drawing1.xml"/><Relationship Id="rId4" Type="http://schemas.openxmlformats.org/officeDocument/2006/relationships/oleObject" Target="file:///\\LR-SRVFIL0-02.regeringen.local\Common\Utredning\Branschstudier,%20f&#246;retagande\Tillv&#228;xtstudie%202019\Statistikunderlag\Befolkning_k&#246;n_015_11re_2018.xlsx" TargetMode="External"/></Relationships>
</file>

<file path=ppt/charts/_rels/chart2.xml.rels><?xml version="1.0" encoding="UTF-8" standalone="yes"?>
<Relationships xmlns="http://schemas.openxmlformats.org/package/2006/relationships"><Relationship Id="rId2" Type="http://schemas.openxmlformats.org/officeDocument/2006/relationships/oleObject" Target="NULL" TargetMode="External"/><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'Lack of women'!$M$4</c:f>
              <c:strCache>
                <c:ptCount val="1"/>
                <c:pt idx="0">
                  <c:v>Female deficit, all age groups</c:v>
                </c:pt>
              </c:strCache>
            </c:strRef>
          </c:tx>
          <c:spPr>
            <a:ln w="63500" cap="rnd">
              <a:solidFill>
                <a:schemeClr val="accent1"/>
              </a:solidFill>
              <a:round/>
            </a:ln>
            <a:effectLst/>
          </c:spPr>
          <c:marker>
            <c:symbol val="none"/>
          </c:marker>
          <c:cat>
            <c:numRef>
              <c:f>'Lack of women'!$L$5:$L$51</c:f>
              <c:numCache>
                <c:formatCode>General</c:formatCode>
                <c:ptCount val="44"/>
                <c:pt idx="0">
                  <c:v>1975</c:v>
                </c:pt>
                <c:pt idx="1">
                  <c:v>1976</c:v>
                </c:pt>
                <c:pt idx="2">
                  <c:v>1977</c:v>
                </c:pt>
                <c:pt idx="3">
                  <c:v>1978</c:v>
                </c:pt>
                <c:pt idx="4">
                  <c:v>1979</c:v>
                </c:pt>
                <c:pt idx="5">
                  <c:v>1980</c:v>
                </c:pt>
                <c:pt idx="6">
                  <c:v>1981</c:v>
                </c:pt>
                <c:pt idx="7">
                  <c:v>1982</c:v>
                </c:pt>
                <c:pt idx="8">
                  <c:v>1983</c:v>
                </c:pt>
                <c:pt idx="9">
                  <c:v>1984</c:v>
                </c:pt>
                <c:pt idx="10">
                  <c:v>1985</c:v>
                </c:pt>
                <c:pt idx="11">
                  <c:v>1986</c:v>
                </c:pt>
                <c:pt idx="12">
                  <c:v>1987</c:v>
                </c:pt>
                <c:pt idx="13">
                  <c:v>1988</c:v>
                </c:pt>
                <c:pt idx="14">
                  <c:v>1989</c:v>
                </c:pt>
                <c:pt idx="15">
                  <c:v>1990</c:v>
                </c:pt>
                <c:pt idx="16">
                  <c:v>1991</c:v>
                </c:pt>
                <c:pt idx="17">
                  <c:v>1992</c:v>
                </c:pt>
                <c:pt idx="18">
                  <c:v>1993</c:v>
                </c:pt>
                <c:pt idx="19">
                  <c:v>1994</c:v>
                </c:pt>
                <c:pt idx="20">
                  <c:v>1995</c:v>
                </c:pt>
                <c:pt idx="21">
                  <c:v>1996</c:v>
                </c:pt>
                <c:pt idx="22">
                  <c:v>1997</c:v>
                </c:pt>
                <c:pt idx="23">
                  <c:v>1998</c:v>
                </c:pt>
                <c:pt idx="24">
                  <c:v>1999</c:v>
                </c:pt>
                <c:pt idx="25">
                  <c:v>2000</c:v>
                </c:pt>
                <c:pt idx="26">
                  <c:v>2001</c:v>
                </c:pt>
                <c:pt idx="27">
                  <c:v>2002</c:v>
                </c:pt>
                <c:pt idx="28">
                  <c:v>2003</c:v>
                </c:pt>
                <c:pt idx="29">
                  <c:v>2004</c:v>
                </c:pt>
                <c:pt idx="30">
                  <c:v>2005</c:v>
                </c:pt>
                <c:pt idx="31">
                  <c:v>2006</c:v>
                </c:pt>
                <c:pt idx="32">
                  <c:v>2007</c:v>
                </c:pt>
                <c:pt idx="33">
                  <c:v>2008</c:v>
                </c:pt>
                <c:pt idx="34">
                  <c:v>2009</c:v>
                </c:pt>
                <c:pt idx="35">
                  <c:v>2010</c:v>
                </c:pt>
                <c:pt idx="36">
                  <c:v>2011</c:v>
                </c:pt>
                <c:pt idx="37">
                  <c:v>2012</c:v>
                </c:pt>
                <c:pt idx="38">
                  <c:v>2013</c:v>
                </c:pt>
                <c:pt idx="39">
                  <c:v>2014</c:v>
                </c:pt>
                <c:pt idx="40">
                  <c:v>2015</c:v>
                </c:pt>
                <c:pt idx="41">
                  <c:v>2016</c:v>
                </c:pt>
                <c:pt idx="42">
                  <c:v>2017</c:v>
                </c:pt>
                <c:pt idx="43">
                  <c:v>2018</c:v>
                </c:pt>
              </c:numCache>
            </c:numRef>
          </c:cat>
          <c:val>
            <c:numRef>
              <c:f>'Lack of women'!$M$5:$M$51</c:f>
              <c:numCache>
                <c:formatCode>#,##0</c:formatCode>
                <c:ptCount val="44"/>
                <c:pt idx="0">
                  <c:v>114</c:v>
                </c:pt>
                <c:pt idx="1">
                  <c:v>152</c:v>
                </c:pt>
                <c:pt idx="2">
                  <c:v>234</c:v>
                </c:pt>
                <c:pt idx="3">
                  <c:v>198</c:v>
                </c:pt>
                <c:pt idx="4">
                  <c:v>190</c:v>
                </c:pt>
                <c:pt idx="5">
                  <c:v>235</c:v>
                </c:pt>
                <c:pt idx="6">
                  <c:v>278</c:v>
                </c:pt>
                <c:pt idx="7">
                  <c:v>277</c:v>
                </c:pt>
                <c:pt idx="8">
                  <c:v>307</c:v>
                </c:pt>
                <c:pt idx="9">
                  <c:v>365</c:v>
                </c:pt>
                <c:pt idx="10">
                  <c:v>369</c:v>
                </c:pt>
                <c:pt idx="11">
                  <c:v>384</c:v>
                </c:pt>
                <c:pt idx="12">
                  <c:v>413</c:v>
                </c:pt>
                <c:pt idx="13">
                  <c:v>461</c:v>
                </c:pt>
                <c:pt idx="14">
                  <c:v>431</c:v>
                </c:pt>
                <c:pt idx="15">
                  <c:v>390</c:v>
                </c:pt>
                <c:pt idx="16">
                  <c:v>427</c:v>
                </c:pt>
                <c:pt idx="17">
                  <c:v>369</c:v>
                </c:pt>
                <c:pt idx="18">
                  <c:v>388</c:v>
                </c:pt>
                <c:pt idx="19">
                  <c:v>428</c:v>
                </c:pt>
                <c:pt idx="20">
                  <c:v>410</c:v>
                </c:pt>
                <c:pt idx="21">
                  <c:v>465</c:v>
                </c:pt>
                <c:pt idx="22">
                  <c:v>510</c:v>
                </c:pt>
                <c:pt idx="23">
                  <c:v>469</c:v>
                </c:pt>
                <c:pt idx="24">
                  <c:v>428</c:v>
                </c:pt>
                <c:pt idx="25">
                  <c:v>376</c:v>
                </c:pt>
                <c:pt idx="26">
                  <c:v>408</c:v>
                </c:pt>
                <c:pt idx="27">
                  <c:v>393</c:v>
                </c:pt>
                <c:pt idx="28">
                  <c:v>433</c:v>
                </c:pt>
                <c:pt idx="29">
                  <c:v>326</c:v>
                </c:pt>
                <c:pt idx="30">
                  <c:v>276</c:v>
                </c:pt>
                <c:pt idx="31">
                  <c:v>219</c:v>
                </c:pt>
                <c:pt idx="32">
                  <c:v>229</c:v>
                </c:pt>
                <c:pt idx="33">
                  <c:v>174</c:v>
                </c:pt>
                <c:pt idx="34">
                  <c:v>120</c:v>
                </c:pt>
                <c:pt idx="35">
                  <c:v>101</c:v>
                </c:pt>
                <c:pt idx="36">
                  <c:v>84</c:v>
                </c:pt>
                <c:pt idx="37">
                  <c:v>89</c:v>
                </c:pt>
                <c:pt idx="38">
                  <c:v>62</c:v>
                </c:pt>
                <c:pt idx="39">
                  <c:v>24</c:v>
                </c:pt>
                <c:pt idx="40">
                  <c:v>13</c:v>
                </c:pt>
                <c:pt idx="41">
                  <c:v>80</c:v>
                </c:pt>
                <c:pt idx="42">
                  <c:v>49</c:v>
                </c:pt>
                <c:pt idx="43">
                  <c:v>49</c:v>
                </c:pt>
              </c:numCache>
            </c:numRef>
          </c:val>
          <c:smooth val="0"/>
          <c:extLst>
            <c:ext xmlns:c16="http://schemas.microsoft.com/office/drawing/2014/chart" uri="{C3380CC4-5D6E-409C-BE32-E72D297353CC}">
              <c16:uniqueId val="{00000000-0962-4478-983B-7E4C90AC3470}"/>
            </c:ext>
          </c:extLst>
        </c:ser>
        <c:ser>
          <c:idx val="1"/>
          <c:order val="1"/>
          <c:tx>
            <c:strRef>
              <c:f>'Lack of women'!$N$4</c:f>
              <c:strCache>
                <c:ptCount val="1"/>
                <c:pt idx="0">
                  <c:v>Female deficit, 20-34 years</c:v>
                </c:pt>
              </c:strCache>
            </c:strRef>
          </c:tx>
          <c:spPr>
            <a:ln w="57150" cap="rnd">
              <a:solidFill>
                <a:srgbClr val="000000"/>
              </a:solidFill>
              <a:round/>
            </a:ln>
            <a:effectLst/>
          </c:spPr>
          <c:marker>
            <c:symbol val="none"/>
          </c:marker>
          <c:cat>
            <c:numRef>
              <c:f>'Lack of women'!$L$5:$L$51</c:f>
              <c:numCache>
                <c:formatCode>General</c:formatCode>
                <c:ptCount val="44"/>
                <c:pt idx="0">
                  <c:v>1975</c:v>
                </c:pt>
                <c:pt idx="1">
                  <c:v>1976</c:v>
                </c:pt>
                <c:pt idx="2">
                  <c:v>1977</c:v>
                </c:pt>
                <c:pt idx="3">
                  <c:v>1978</c:v>
                </c:pt>
                <c:pt idx="4">
                  <c:v>1979</c:v>
                </c:pt>
                <c:pt idx="5">
                  <c:v>1980</c:v>
                </c:pt>
                <c:pt idx="6">
                  <c:v>1981</c:v>
                </c:pt>
                <c:pt idx="7">
                  <c:v>1982</c:v>
                </c:pt>
                <c:pt idx="8">
                  <c:v>1983</c:v>
                </c:pt>
                <c:pt idx="9">
                  <c:v>1984</c:v>
                </c:pt>
                <c:pt idx="10">
                  <c:v>1985</c:v>
                </c:pt>
                <c:pt idx="11">
                  <c:v>1986</c:v>
                </c:pt>
                <c:pt idx="12">
                  <c:v>1987</c:v>
                </c:pt>
                <c:pt idx="13">
                  <c:v>1988</c:v>
                </c:pt>
                <c:pt idx="14">
                  <c:v>1989</c:v>
                </c:pt>
                <c:pt idx="15">
                  <c:v>1990</c:v>
                </c:pt>
                <c:pt idx="16">
                  <c:v>1991</c:v>
                </c:pt>
                <c:pt idx="17">
                  <c:v>1992</c:v>
                </c:pt>
                <c:pt idx="18">
                  <c:v>1993</c:v>
                </c:pt>
                <c:pt idx="19">
                  <c:v>1994</c:v>
                </c:pt>
                <c:pt idx="20">
                  <c:v>1995</c:v>
                </c:pt>
                <c:pt idx="21">
                  <c:v>1996</c:v>
                </c:pt>
                <c:pt idx="22">
                  <c:v>1997</c:v>
                </c:pt>
                <c:pt idx="23">
                  <c:v>1998</c:v>
                </c:pt>
                <c:pt idx="24">
                  <c:v>1999</c:v>
                </c:pt>
                <c:pt idx="25">
                  <c:v>2000</c:v>
                </c:pt>
                <c:pt idx="26">
                  <c:v>2001</c:v>
                </c:pt>
                <c:pt idx="27">
                  <c:v>2002</c:v>
                </c:pt>
                <c:pt idx="28">
                  <c:v>2003</c:v>
                </c:pt>
                <c:pt idx="29">
                  <c:v>2004</c:v>
                </c:pt>
                <c:pt idx="30">
                  <c:v>2005</c:v>
                </c:pt>
                <c:pt idx="31">
                  <c:v>2006</c:v>
                </c:pt>
                <c:pt idx="32">
                  <c:v>2007</c:v>
                </c:pt>
                <c:pt idx="33">
                  <c:v>2008</c:v>
                </c:pt>
                <c:pt idx="34">
                  <c:v>2009</c:v>
                </c:pt>
                <c:pt idx="35">
                  <c:v>2010</c:v>
                </c:pt>
                <c:pt idx="36">
                  <c:v>2011</c:v>
                </c:pt>
                <c:pt idx="37">
                  <c:v>2012</c:v>
                </c:pt>
                <c:pt idx="38">
                  <c:v>2013</c:v>
                </c:pt>
                <c:pt idx="39">
                  <c:v>2014</c:v>
                </c:pt>
                <c:pt idx="40">
                  <c:v>2015</c:v>
                </c:pt>
                <c:pt idx="41">
                  <c:v>2016</c:v>
                </c:pt>
                <c:pt idx="42">
                  <c:v>2017</c:v>
                </c:pt>
                <c:pt idx="43">
                  <c:v>2018</c:v>
                </c:pt>
              </c:numCache>
            </c:numRef>
          </c:cat>
          <c:val>
            <c:numRef>
              <c:f>'Lack of women'!$N$5:$N$51</c:f>
              <c:numCache>
                <c:formatCode>0</c:formatCode>
                <c:ptCount val="44"/>
                <c:pt idx="0">
                  <c:v>-337</c:v>
                </c:pt>
                <c:pt idx="1">
                  <c:v>-232</c:v>
                </c:pt>
                <c:pt idx="2">
                  <c:v>-119</c:v>
                </c:pt>
                <c:pt idx="3">
                  <c:v>-80</c:v>
                </c:pt>
                <c:pt idx="4">
                  <c:v>-63</c:v>
                </c:pt>
                <c:pt idx="5">
                  <c:v>-21</c:v>
                </c:pt>
                <c:pt idx="6">
                  <c:v>1</c:v>
                </c:pt>
                <c:pt idx="7">
                  <c:v>6</c:v>
                </c:pt>
                <c:pt idx="8">
                  <c:v>63</c:v>
                </c:pt>
                <c:pt idx="9">
                  <c:v>99</c:v>
                </c:pt>
                <c:pt idx="10">
                  <c:v>61</c:v>
                </c:pt>
                <c:pt idx="11">
                  <c:v>91</c:v>
                </c:pt>
                <c:pt idx="12">
                  <c:v>63</c:v>
                </c:pt>
                <c:pt idx="13">
                  <c:v>113</c:v>
                </c:pt>
                <c:pt idx="14">
                  <c:v>80</c:v>
                </c:pt>
                <c:pt idx="15">
                  <c:v>69</c:v>
                </c:pt>
                <c:pt idx="16">
                  <c:v>33</c:v>
                </c:pt>
                <c:pt idx="17">
                  <c:v>-33</c:v>
                </c:pt>
                <c:pt idx="18">
                  <c:v>-48</c:v>
                </c:pt>
                <c:pt idx="19">
                  <c:v>-82</c:v>
                </c:pt>
                <c:pt idx="20">
                  <c:v>-91</c:v>
                </c:pt>
                <c:pt idx="21">
                  <c:v>-64</c:v>
                </c:pt>
                <c:pt idx="22">
                  <c:v>7</c:v>
                </c:pt>
                <c:pt idx="23">
                  <c:v>-22</c:v>
                </c:pt>
                <c:pt idx="24">
                  <c:v>-42</c:v>
                </c:pt>
                <c:pt idx="25">
                  <c:v>-39</c:v>
                </c:pt>
                <c:pt idx="26">
                  <c:v>-125</c:v>
                </c:pt>
                <c:pt idx="27">
                  <c:v>-127</c:v>
                </c:pt>
                <c:pt idx="28">
                  <c:v>-117</c:v>
                </c:pt>
                <c:pt idx="29">
                  <c:v>-149</c:v>
                </c:pt>
                <c:pt idx="30">
                  <c:v>-171</c:v>
                </c:pt>
                <c:pt idx="31">
                  <c:v>-177</c:v>
                </c:pt>
                <c:pt idx="32">
                  <c:v>-174</c:v>
                </c:pt>
                <c:pt idx="33">
                  <c:v>-174</c:v>
                </c:pt>
                <c:pt idx="34">
                  <c:v>-203</c:v>
                </c:pt>
                <c:pt idx="35">
                  <c:v>-221</c:v>
                </c:pt>
                <c:pt idx="36">
                  <c:v>-251</c:v>
                </c:pt>
                <c:pt idx="37">
                  <c:v>-291</c:v>
                </c:pt>
                <c:pt idx="38">
                  <c:v>-324</c:v>
                </c:pt>
                <c:pt idx="39">
                  <c:v>-287</c:v>
                </c:pt>
                <c:pt idx="40">
                  <c:v>-237</c:v>
                </c:pt>
                <c:pt idx="41">
                  <c:v>-241</c:v>
                </c:pt>
                <c:pt idx="42">
                  <c:v>-234</c:v>
                </c:pt>
                <c:pt idx="43">
                  <c:v>-245</c:v>
                </c:pt>
              </c:numCache>
            </c:numRef>
          </c:val>
          <c:smooth val="0"/>
          <c:extLst>
            <c:ext xmlns:c16="http://schemas.microsoft.com/office/drawing/2014/chart" uri="{C3380CC4-5D6E-409C-BE32-E72D297353CC}">
              <c16:uniqueId val="{00000001-0962-4478-983B-7E4C90AC3470}"/>
            </c:ext>
          </c:extLst>
        </c:ser>
        <c:dLbls>
          <c:showLegendKey val="0"/>
          <c:showVal val="0"/>
          <c:showCatName val="0"/>
          <c:showSerName val="0"/>
          <c:showPercent val="0"/>
          <c:showBubbleSize val="0"/>
        </c:dLbls>
        <c:smooth val="0"/>
        <c:axId val="1110459256"/>
        <c:axId val="1110453680"/>
      </c:lineChart>
      <c:catAx>
        <c:axId val="1110459256"/>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1110453680"/>
        <c:crosses val="autoZero"/>
        <c:auto val="1"/>
        <c:lblAlgn val="ctr"/>
        <c:lblOffset val="100"/>
        <c:tickLblSkip val="5"/>
        <c:noMultiLvlLbl val="0"/>
      </c:catAx>
      <c:valAx>
        <c:axId val="111045368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1110459256"/>
        <c:crosses val="autoZero"/>
        <c:crossBetween val="between"/>
      </c:valAx>
      <c:spPr>
        <a:noFill/>
        <a:ln>
          <a:solidFill>
            <a:schemeClr val="bg1">
              <a:lumMod val="65000"/>
            </a:schemeClr>
          </a:solid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sv-SE"/>
    </a:p>
  </c:txPr>
  <c:externalData r:id="rId4">
    <c:autoUpdate val="0"/>
  </c:externalData>
  <c:userShapes r:id="rId5"/>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3.0295844035538338E-2"/>
          <c:y val="2.3251350125736901E-2"/>
          <c:w val="0.94159013011074155"/>
          <c:h val="0.94732110318670903"/>
        </c:manualLayout>
      </c:layout>
      <c:bubbleChart>
        <c:varyColors val="0"/>
        <c:ser>
          <c:idx val="0"/>
          <c:order val="0"/>
          <c:invertIfNegative val="0"/>
          <c:dPt>
            <c:idx val="0"/>
            <c:invertIfNegative val="0"/>
            <c:bubble3D val="1"/>
            <c:spPr>
              <a:solidFill>
                <a:srgbClr val="00FF00"/>
              </a:solidFill>
            </c:spPr>
            <c:extLst>
              <c:ext xmlns:c16="http://schemas.microsoft.com/office/drawing/2014/chart" uri="{C3380CC4-5D6E-409C-BE32-E72D297353CC}">
                <c16:uniqueId val="{00000001-809B-432D-A695-1AF0C311F440}"/>
              </c:ext>
            </c:extLst>
          </c:dPt>
          <c:dPt>
            <c:idx val="1"/>
            <c:invertIfNegative val="0"/>
            <c:bubble3D val="1"/>
            <c:spPr>
              <a:solidFill>
                <a:srgbClr val="FFFF00"/>
              </a:solidFill>
            </c:spPr>
            <c:extLst>
              <c:ext xmlns:c16="http://schemas.microsoft.com/office/drawing/2014/chart" uri="{C3380CC4-5D6E-409C-BE32-E72D297353CC}">
                <c16:uniqueId val="{00000003-809B-432D-A695-1AF0C311F440}"/>
              </c:ext>
            </c:extLst>
          </c:dPt>
          <c:dPt>
            <c:idx val="2"/>
            <c:invertIfNegative val="0"/>
            <c:bubble3D val="1"/>
            <c:spPr>
              <a:solidFill>
                <a:srgbClr val="99FF99"/>
              </a:solidFill>
            </c:spPr>
            <c:extLst>
              <c:ext xmlns:c16="http://schemas.microsoft.com/office/drawing/2014/chart" uri="{C3380CC4-5D6E-409C-BE32-E72D297353CC}">
                <c16:uniqueId val="{00000005-809B-432D-A695-1AF0C311F440}"/>
              </c:ext>
            </c:extLst>
          </c:dPt>
          <c:dPt>
            <c:idx val="3"/>
            <c:invertIfNegative val="0"/>
            <c:bubble3D val="1"/>
            <c:spPr>
              <a:solidFill>
                <a:srgbClr val="0066CC"/>
              </a:solidFill>
            </c:spPr>
            <c:extLst>
              <c:ext xmlns:c16="http://schemas.microsoft.com/office/drawing/2014/chart" uri="{C3380CC4-5D6E-409C-BE32-E72D297353CC}">
                <c16:uniqueId val="{00000007-809B-432D-A695-1AF0C311F440}"/>
              </c:ext>
            </c:extLst>
          </c:dPt>
          <c:dPt>
            <c:idx val="4"/>
            <c:invertIfNegative val="0"/>
            <c:bubble3D val="1"/>
            <c:spPr>
              <a:solidFill>
                <a:schemeClr val="bg1">
                  <a:lumMod val="85000"/>
                </a:schemeClr>
              </a:solidFill>
            </c:spPr>
            <c:extLst>
              <c:ext xmlns:c16="http://schemas.microsoft.com/office/drawing/2014/chart" uri="{C3380CC4-5D6E-409C-BE32-E72D297353CC}">
                <c16:uniqueId val="{00000009-809B-432D-A695-1AF0C311F440}"/>
              </c:ext>
            </c:extLst>
          </c:dPt>
          <c:dPt>
            <c:idx val="5"/>
            <c:invertIfNegative val="0"/>
            <c:bubble3D val="1"/>
            <c:spPr>
              <a:solidFill>
                <a:srgbClr val="00FFFF"/>
              </a:solidFill>
            </c:spPr>
            <c:extLst>
              <c:ext xmlns:c16="http://schemas.microsoft.com/office/drawing/2014/chart" uri="{C3380CC4-5D6E-409C-BE32-E72D297353CC}">
                <c16:uniqueId val="{0000000B-809B-432D-A695-1AF0C311F440}"/>
              </c:ext>
            </c:extLst>
          </c:dPt>
          <c:dPt>
            <c:idx val="6"/>
            <c:invertIfNegative val="0"/>
            <c:bubble3D val="1"/>
            <c:spPr>
              <a:solidFill>
                <a:srgbClr val="FFC000"/>
              </a:solidFill>
            </c:spPr>
            <c:extLst>
              <c:ext xmlns:c16="http://schemas.microsoft.com/office/drawing/2014/chart" uri="{C3380CC4-5D6E-409C-BE32-E72D297353CC}">
                <c16:uniqueId val="{0000000D-809B-432D-A695-1AF0C311F440}"/>
              </c:ext>
            </c:extLst>
          </c:dPt>
          <c:dPt>
            <c:idx val="7"/>
            <c:invertIfNegative val="0"/>
            <c:bubble3D val="1"/>
            <c:spPr>
              <a:solidFill>
                <a:srgbClr val="FF0000"/>
              </a:solidFill>
            </c:spPr>
            <c:extLst>
              <c:ext xmlns:c16="http://schemas.microsoft.com/office/drawing/2014/chart" uri="{C3380CC4-5D6E-409C-BE32-E72D297353CC}">
                <c16:uniqueId val="{0000000F-809B-432D-A695-1AF0C311F440}"/>
              </c:ext>
            </c:extLst>
          </c:dPt>
          <c:dPt>
            <c:idx val="8"/>
            <c:invertIfNegative val="0"/>
            <c:bubble3D val="1"/>
            <c:spPr>
              <a:solidFill>
                <a:srgbClr val="FF66CC"/>
              </a:solidFill>
            </c:spPr>
            <c:extLst>
              <c:ext xmlns:c16="http://schemas.microsoft.com/office/drawing/2014/chart" uri="{C3380CC4-5D6E-409C-BE32-E72D297353CC}">
                <c16:uniqueId val="{00000011-809B-432D-A695-1AF0C311F440}"/>
              </c:ext>
            </c:extLst>
          </c:dPt>
          <c:dPt>
            <c:idx val="9"/>
            <c:invertIfNegative val="0"/>
            <c:bubble3D val="1"/>
            <c:spPr>
              <a:solidFill>
                <a:srgbClr val="996633"/>
              </a:solidFill>
            </c:spPr>
            <c:extLst>
              <c:ext xmlns:c16="http://schemas.microsoft.com/office/drawing/2014/chart" uri="{C3380CC4-5D6E-409C-BE32-E72D297353CC}">
                <c16:uniqueId val="{00000013-809B-432D-A695-1AF0C311F440}"/>
              </c:ext>
            </c:extLst>
          </c:dPt>
          <c:dPt>
            <c:idx val="10"/>
            <c:invertIfNegative val="0"/>
            <c:bubble3D val="1"/>
            <c:spPr>
              <a:solidFill>
                <a:schemeClr val="bg1"/>
              </a:solidFill>
            </c:spPr>
            <c:extLst>
              <c:ext xmlns:c16="http://schemas.microsoft.com/office/drawing/2014/chart" uri="{C3380CC4-5D6E-409C-BE32-E72D297353CC}">
                <c16:uniqueId val="{00000015-809B-432D-A695-1AF0C311F440}"/>
              </c:ext>
            </c:extLst>
          </c:dPt>
          <c:dPt>
            <c:idx val="11"/>
            <c:invertIfNegative val="0"/>
            <c:bubble3D val="1"/>
            <c:spPr>
              <a:solidFill>
                <a:srgbClr val="FF6600"/>
              </a:solidFill>
            </c:spPr>
            <c:extLst>
              <c:ext xmlns:c16="http://schemas.microsoft.com/office/drawing/2014/chart" uri="{C3380CC4-5D6E-409C-BE32-E72D297353CC}">
                <c16:uniqueId val="{00000017-809B-432D-A695-1AF0C311F440}"/>
              </c:ext>
            </c:extLst>
          </c:dPt>
          <c:dPt>
            <c:idx val="12"/>
            <c:invertIfNegative val="0"/>
            <c:bubble3D val="1"/>
            <c:spPr>
              <a:solidFill>
                <a:srgbClr val="32A09A">
                  <a:lumMod val="50000"/>
                </a:srgbClr>
              </a:solidFill>
            </c:spPr>
            <c:extLst>
              <c:ext xmlns:c16="http://schemas.microsoft.com/office/drawing/2014/chart" uri="{C3380CC4-5D6E-409C-BE32-E72D297353CC}">
                <c16:uniqueId val="{00000019-809B-432D-A695-1AF0C311F440}"/>
              </c:ext>
            </c:extLst>
          </c:dPt>
          <c:dPt>
            <c:idx val="13"/>
            <c:invertIfNegative val="0"/>
            <c:bubble3D val="1"/>
            <c:spPr>
              <a:solidFill>
                <a:srgbClr val="0099FF"/>
              </a:solidFill>
            </c:spPr>
            <c:extLst>
              <c:ext xmlns:c16="http://schemas.microsoft.com/office/drawing/2014/chart" uri="{C3380CC4-5D6E-409C-BE32-E72D297353CC}">
                <c16:uniqueId val="{0000001B-809B-432D-A695-1AF0C311F440}"/>
              </c:ext>
            </c:extLst>
          </c:dPt>
          <c:dPt>
            <c:idx val="14"/>
            <c:invertIfNegative val="0"/>
            <c:bubble3D val="1"/>
            <c:spPr>
              <a:solidFill>
                <a:srgbClr val="9933FF"/>
              </a:solidFill>
            </c:spPr>
            <c:extLst>
              <c:ext xmlns:c16="http://schemas.microsoft.com/office/drawing/2014/chart" uri="{C3380CC4-5D6E-409C-BE32-E72D297353CC}">
                <c16:uniqueId val="{0000001D-809B-432D-A695-1AF0C311F440}"/>
              </c:ext>
            </c:extLst>
          </c:dPt>
          <c:dPt>
            <c:idx val="15"/>
            <c:invertIfNegative val="0"/>
            <c:bubble3D val="1"/>
            <c:spPr>
              <a:solidFill>
                <a:srgbClr val="FFFFCC"/>
              </a:solidFill>
            </c:spPr>
            <c:extLst>
              <c:ext xmlns:c16="http://schemas.microsoft.com/office/drawing/2014/chart" uri="{C3380CC4-5D6E-409C-BE32-E72D297353CC}">
                <c16:uniqueId val="{0000001F-809B-432D-A695-1AF0C311F440}"/>
              </c:ext>
            </c:extLst>
          </c:dPt>
          <c:dPt>
            <c:idx val="16"/>
            <c:invertIfNegative val="0"/>
            <c:bubble3D val="1"/>
            <c:spPr>
              <a:solidFill>
                <a:srgbClr val="008000"/>
              </a:solidFill>
            </c:spPr>
            <c:extLst>
              <c:ext xmlns:c16="http://schemas.microsoft.com/office/drawing/2014/chart" uri="{C3380CC4-5D6E-409C-BE32-E72D297353CC}">
                <c16:uniqueId val="{00000021-809B-432D-A695-1AF0C311F440}"/>
              </c:ext>
            </c:extLst>
          </c:dPt>
          <c:dPt>
            <c:idx val="17"/>
            <c:invertIfNegative val="0"/>
            <c:bubble3D val="1"/>
            <c:spPr>
              <a:solidFill>
                <a:schemeClr val="bg1">
                  <a:lumMod val="65000"/>
                </a:schemeClr>
              </a:solidFill>
            </c:spPr>
            <c:extLst>
              <c:ext xmlns:c16="http://schemas.microsoft.com/office/drawing/2014/chart" uri="{C3380CC4-5D6E-409C-BE32-E72D297353CC}">
                <c16:uniqueId val="{00000023-809B-432D-A695-1AF0C311F440}"/>
              </c:ext>
            </c:extLst>
          </c:dPt>
          <c:dPt>
            <c:idx val="18"/>
            <c:invertIfNegative val="0"/>
            <c:bubble3D val="1"/>
            <c:spPr>
              <a:solidFill>
                <a:srgbClr val="000000"/>
              </a:solidFill>
            </c:spPr>
            <c:extLst>
              <c:ext xmlns:c16="http://schemas.microsoft.com/office/drawing/2014/chart" uri="{C3380CC4-5D6E-409C-BE32-E72D297353CC}">
                <c16:uniqueId val="{00000025-809B-432D-A695-1AF0C311F440}"/>
              </c:ext>
            </c:extLst>
          </c:dPt>
          <c:dPt>
            <c:idx val="20"/>
            <c:invertIfNegative val="0"/>
            <c:bubble3D val="1"/>
            <c:spPr>
              <a:solidFill>
                <a:srgbClr val="FF3399"/>
              </a:solidFill>
            </c:spPr>
            <c:extLst>
              <c:ext xmlns:c16="http://schemas.microsoft.com/office/drawing/2014/chart" uri="{C3380CC4-5D6E-409C-BE32-E72D297353CC}">
                <c16:uniqueId val="{00000027-809B-432D-A695-1AF0C311F440}"/>
              </c:ext>
            </c:extLst>
          </c:dPt>
          <c:dLbls>
            <c:dLbl>
              <c:idx val="0"/>
              <c:layout>
                <c:manualLayout>
                  <c:x val="7.1824096792188798E-3"/>
                  <c:y val="-8.8641868061599433E-2"/>
                </c:manualLayout>
              </c:layout>
              <c:tx>
                <c:rich>
                  <a:bodyPr/>
                  <a:lstStyle/>
                  <a:p>
                    <a:r>
                      <a:rPr lang="en-US" dirty="0"/>
                      <a:t>Construction</a:t>
                    </a:r>
                  </a:p>
                </c:rich>
              </c:tx>
              <c:dLblPos val="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09B-432D-A695-1AF0C311F440}"/>
                </c:ext>
              </c:extLst>
            </c:dLbl>
            <c:dLbl>
              <c:idx val="1"/>
              <c:layout>
                <c:manualLayout>
                  <c:x val="-0.21834525424825396"/>
                  <c:y val="-2.50015525301947E-2"/>
                </c:manualLayout>
              </c:layout>
              <c:tx>
                <c:rich>
                  <a:bodyPr/>
                  <a:lstStyle/>
                  <a:p>
                    <a:r>
                      <a:rPr lang="en-US" dirty="0"/>
                      <a:t>Retail</a:t>
                    </a:r>
                  </a:p>
                </c:rich>
              </c:tx>
              <c:dLblPos val="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09B-432D-A695-1AF0C311F440}"/>
                </c:ext>
              </c:extLst>
            </c:dLbl>
            <c:dLbl>
              <c:idx val="2"/>
              <c:layout>
                <c:manualLayout>
                  <c:x val="-1.4364819358436707E-3"/>
                  <c:y val="4.5457368236717657E-2"/>
                </c:manualLayout>
              </c:layout>
              <c:tx>
                <c:rich>
                  <a:bodyPr/>
                  <a:lstStyle/>
                  <a:p>
                    <a:r>
                      <a:rPr lang="en-US" dirty="0"/>
                      <a:t>Paper</a:t>
                    </a:r>
                    <a:r>
                      <a:rPr lang="en-US" baseline="0" dirty="0"/>
                      <a:t> / Pulp</a:t>
                    </a:r>
                    <a:endParaRPr lang="en-US" dirty="0"/>
                  </a:p>
                </c:rich>
              </c:tx>
              <c:dLblPos val="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09B-432D-A695-1AF0C311F440}"/>
                </c:ext>
              </c:extLst>
            </c:dLbl>
            <c:dLbl>
              <c:idx val="3"/>
              <c:layout>
                <c:manualLayout>
                  <c:x val="-0.15801301294281539"/>
                  <c:y val="-8.636899964976355E-2"/>
                </c:manualLayout>
              </c:layout>
              <c:tx>
                <c:rich>
                  <a:bodyPr/>
                  <a:lstStyle/>
                  <a:p>
                    <a:r>
                      <a:rPr lang="en-US" dirty="0"/>
                      <a:t>Engineering</a:t>
                    </a:r>
                  </a:p>
                </c:rich>
              </c:tx>
              <c:dLblPos val="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809B-432D-A695-1AF0C311F440}"/>
                </c:ext>
              </c:extLst>
            </c:dLbl>
            <c:dLbl>
              <c:idx val="4"/>
              <c:layout>
                <c:manualLayout>
                  <c:x val="-4.7403903882844607E-2"/>
                  <c:y val="-0.11591628900362996"/>
                </c:manualLayout>
              </c:layout>
              <c:tx>
                <c:rich>
                  <a:bodyPr/>
                  <a:lstStyle/>
                  <a:p>
                    <a:r>
                      <a:rPr lang="en-US" dirty="0"/>
                      <a:t>K I Business Services</a:t>
                    </a:r>
                  </a:p>
                </c:rich>
              </c:tx>
              <c:dLblPos val="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809B-432D-A695-1AF0C311F440}"/>
                </c:ext>
              </c:extLst>
            </c:dLbl>
            <c:dLbl>
              <c:idx val="5"/>
              <c:layout>
                <c:manualLayout>
                  <c:x val="-0.18243320585215955"/>
                  <c:y val="-3.863876300120999E-2"/>
                </c:manualLayout>
              </c:layout>
              <c:tx>
                <c:rich>
                  <a:bodyPr/>
                  <a:lstStyle/>
                  <a:p>
                    <a:r>
                      <a:rPr lang="en-US" dirty="0"/>
                      <a:t>Wholesale</a:t>
                    </a:r>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809B-432D-A695-1AF0C311F440}"/>
                </c:ext>
              </c:extLst>
            </c:dLbl>
            <c:dLbl>
              <c:idx val="6"/>
              <c:layout>
                <c:manualLayout>
                  <c:x val="-5.2670395861364252E-17"/>
                  <c:y val="-2.5001552530194867E-2"/>
                </c:manualLayout>
              </c:layout>
              <c:tx>
                <c:rich>
                  <a:bodyPr/>
                  <a:lstStyle/>
                  <a:p>
                    <a:r>
                      <a:rPr lang="en-US" dirty="0"/>
                      <a:t>Logistics</a:t>
                    </a:r>
                  </a:p>
                </c:rich>
              </c:tx>
              <c:dLblPos val="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809B-432D-A695-1AF0C311F440}"/>
                </c:ext>
              </c:extLst>
            </c:dLbl>
            <c:dLbl>
              <c:idx val="7"/>
              <c:layout>
                <c:manualLayout>
                  <c:x val="-2.8729638716875516E-3"/>
                  <c:y val="6.8186052355076448E-3"/>
                </c:manualLayout>
              </c:layout>
              <c:tx>
                <c:rich>
                  <a:bodyPr/>
                  <a:lstStyle/>
                  <a:p>
                    <a:r>
                      <a:rPr lang="en-US" dirty="0"/>
                      <a:t>IT / Telecom</a:t>
                    </a:r>
                  </a:p>
                </c:rich>
              </c:tx>
              <c:dLblPos val="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809B-432D-A695-1AF0C311F440}"/>
                </c:ext>
              </c:extLst>
            </c:dLbl>
            <c:dLbl>
              <c:idx val="8"/>
              <c:layout>
                <c:manualLayout>
                  <c:x val="-3.7348530331938176E-2"/>
                  <c:y val="-7.5004657590584112E-2"/>
                </c:manualLayout>
              </c:layout>
              <c:tx>
                <c:rich>
                  <a:bodyPr/>
                  <a:lstStyle/>
                  <a:p>
                    <a:r>
                      <a:rPr lang="en-US" dirty="0"/>
                      <a:t>Real Estate</a:t>
                    </a:r>
                  </a:p>
                </c:rich>
              </c:tx>
              <c:dLblPos val="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809B-432D-A695-1AF0C311F440}"/>
                </c:ext>
              </c:extLst>
            </c:dLbl>
            <c:dLbl>
              <c:idx val="9"/>
              <c:layout>
                <c:manualLayout>
                  <c:x val="-7.1824096792189847E-3"/>
                  <c:y val="8.1823262826091744E-2"/>
                </c:manualLayout>
              </c:layout>
              <c:tx>
                <c:rich>
                  <a:bodyPr/>
                  <a:lstStyle/>
                  <a:p>
                    <a:r>
                      <a:rPr lang="en-US" dirty="0"/>
                      <a:t>Corporate service</a:t>
                    </a:r>
                  </a:p>
                </c:rich>
              </c:tx>
              <c:dLblPos val="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809B-432D-A695-1AF0C311F440}"/>
                </c:ext>
              </c:extLst>
            </c:dLbl>
            <c:dLbl>
              <c:idx val="10"/>
              <c:layout>
                <c:manualLayout>
                  <c:x val="-3.4475566460250621E-2"/>
                  <c:y val="-5.9094578707732923E-2"/>
                </c:manualLayout>
              </c:layout>
              <c:tx>
                <c:rich>
                  <a:bodyPr/>
                  <a:lstStyle/>
                  <a:p>
                    <a:r>
                      <a:rPr lang="en-US" dirty="0"/>
                      <a:t>Metal Products Ind.</a:t>
                    </a:r>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809B-432D-A695-1AF0C311F440}"/>
                </c:ext>
              </c:extLst>
            </c:dLbl>
            <c:dLbl>
              <c:idx val="11"/>
              <c:layout>
                <c:manualLayout>
                  <c:x val="0"/>
                  <c:y val="-0.18864807818237822"/>
                </c:manualLayout>
              </c:layout>
              <c:tx>
                <c:rich>
                  <a:bodyPr/>
                  <a:lstStyle/>
                  <a:p>
                    <a:r>
                      <a:rPr lang="en-US" dirty="0"/>
                      <a:t>Steel / Metal</a:t>
                    </a:r>
                  </a:p>
                </c:rich>
              </c:tx>
              <c:dLblPos val="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809B-432D-A695-1AF0C311F440}"/>
                </c:ext>
              </c:extLst>
            </c:dLbl>
            <c:dLbl>
              <c:idx val="12"/>
              <c:layout>
                <c:manualLayout>
                  <c:x val="3.1602602588563067E-2"/>
                  <c:y val="-0.23637831483093169"/>
                </c:manualLayout>
              </c:layout>
              <c:tx>
                <c:rich>
                  <a:bodyPr/>
                  <a:lstStyle/>
                  <a:p>
                    <a:r>
                      <a:rPr lang="en-US" dirty="0"/>
                      <a:t>Hospitality industry</a:t>
                    </a:r>
                  </a:p>
                </c:rich>
              </c:tx>
              <c:dLblPos val="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809B-432D-A695-1AF0C311F440}"/>
                </c:ext>
              </c:extLst>
            </c:dLbl>
            <c:dLbl>
              <c:idx val="13"/>
              <c:layout>
                <c:manualLayout>
                  <c:x val="-3.878501226778195E-2"/>
                  <c:y val="-6.3640315531404687E-2"/>
                </c:manualLayout>
              </c:layout>
              <c:tx>
                <c:rich>
                  <a:bodyPr/>
                  <a:lstStyle/>
                  <a:p>
                    <a:r>
                      <a:rPr lang="en-US" dirty="0"/>
                      <a:t>Energy</a:t>
                    </a:r>
                  </a:p>
                </c:rich>
              </c:tx>
              <c:dLblPos val="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809B-432D-A695-1AF0C311F440}"/>
                </c:ext>
              </c:extLst>
            </c:dLbl>
            <c:dLbl>
              <c:idx val="14"/>
              <c:layout>
                <c:manualLayout>
                  <c:x val="1.7237783230125311E-2"/>
                  <c:y val="3.182015776570226E-2"/>
                </c:manualLayout>
              </c:layout>
              <c:tx>
                <c:rich>
                  <a:bodyPr/>
                  <a:lstStyle/>
                  <a:p>
                    <a:r>
                      <a:rPr lang="en-US" dirty="0"/>
                      <a:t>Health Care / Medical</a:t>
                    </a:r>
                  </a:p>
                </c:rich>
              </c:tx>
              <c:dLblPos val="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D-809B-432D-A695-1AF0C311F440}"/>
                </c:ext>
              </c:extLst>
            </c:dLbl>
            <c:dLbl>
              <c:idx val="15"/>
              <c:layout>
                <c:manualLayout>
                  <c:x val="3.878501226778195E-2"/>
                  <c:y val="0.25008245859218531"/>
                </c:manualLayout>
              </c:layout>
              <c:tx>
                <c:rich>
                  <a:bodyPr/>
                  <a:lstStyle/>
                  <a:p>
                    <a:fld id="{45067B11-283A-B944-A909-5F1FAA80F595}" type="CELLRANGE">
                      <a:rPr lang="en-US"/>
                      <a:pPr/>
                      <a:t>[CELLRANGE]</a:t>
                    </a:fld>
                    <a:endParaRPr lang="sv-SE"/>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F-809B-432D-A695-1AF0C311F440}"/>
                </c:ext>
              </c:extLst>
            </c:dLbl>
            <c:dLbl>
              <c:idx val="16"/>
              <c:layout>
                <c:manualLayout>
                  <c:x val="-5.7869523101570383E-2"/>
                  <c:y val="-0.14001638970780764"/>
                </c:manualLayout>
              </c:layout>
              <c:tx>
                <c:rich>
                  <a:bodyPr/>
                  <a:lstStyle/>
                  <a:p>
                    <a:r>
                      <a:rPr lang="en-US" dirty="0"/>
                      <a:t>Food Industry</a:t>
                    </a:r>
                  </a:p>
                </c:rich>
              </c:tx>
              <c:dLblPos val="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1-809B-432D-A695-1AF0C311F440}"/>
                </c:ext>
              </c:extLst>
            </c:dLbl>
            <c:spPr>
              <a:noFill/>
              <a:ln>
                <a:noFill/>
              </a:ln>
              <a:effectLst/>
            </c:spPr>
            <c:txPr>
              <a:bodyPr wrap="square" lIns="38100" tIns="19050" rIns="38100" bIns="19050" anchor="ctr">
                <a:spAutoFit/>
              </a:bodyPr>
              <a:lstStyle/>
              <a:p>
                <a:pPr>
                  <a:defRPr sz="1400"/>
                </a:pPr>
                <a:endParaRPr lang="sv-SE"/>
              </a:p>
            </c:txPr>
            <c:dLblPos val="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ext>
            </c:extLst>
          </c:dLbls>
          <c:xVal>
            <c:numRef>
              <c:f>(Data!$I$44:$I$59,Data!$I$61)</c:f>
              <c:numCache>
                <c:formatCode>0%</c:formatCode>
                <c:ptCount val="17"/>
                <c:pt idx="0">
                  <c:v>0.81779175418955008</c:v>
                </c:pt>
                <c:pt idx="1">
                  <c:v>0.26571565028285621</c:v>
                </c:pt>
                <c:pt idx="2">
                  <c:v>0.5225124152325864</c:v>
                </c:pt>
                <c:pt idx="3">
                  <c:v>0.28217403799021357</c:v>
                </c:pt>
                <c:pt idx="4">
                  <c:v>0.6144509911533923</c:v>
                </c:pt>
                <c:pt idx="5">
                  <c:v>0.284266631403432</c:v>
                </c:pt>
                <c:pt idx="6">
                  <c:v>0.17391427563038883</c:v>
                </c:pt>
                <c:pt idx="7">
                  <c:v>0.2964418719653375</c:v>
                </c:pt>
                <c:pt idx="8">
                  <c:v>0.47504679826756424</c:v>
                </c:pt>
                <c:pt idx="9">
                  <c:v>0.616313956667074</c:v>
                </c:pt>
                <c:pt idx="10">
                  <c:v>0.35067884400841509</c:v>
                </c:pt>
                <c:pt idx="11">
                  <c:v>0.37237733033821513</c:v>
                </c:pt>
                <c:pt idx="12">
                  <c:v>0.73538175448241228</c:v>
                </c:pt>
                <c:pt idx="13">
                  <c:v>-0.15762103720290427</c:v>
                </c:pt>
                <c:pt idx="14">
                  <c:v>0.22776465609297006</c:v>
                </c:pt>
                <c:pt idx="15">
                  <c:v>3.1344496848108032</c:v>
                </c:pt>
                <c:pt idx="16">
                  <c:v>3.8267144037450782E-2</c:v>
                </c:pt>
              </c:numCache>
            </c:numRef>
          </c:xVal>
          <c:yVal>
            <c:numRef>
              <c:f>(Data!$J$44:$J$59,Data!$J$61)</c:f>
              <c:numCache>
                <c:formatCode>#,##0.00</c:formatCode>
                <c:ptCount val="17"/>
                <c:pt idx="0">
                  <c:v>11.72288338767518</c:v>
                </c:pt>
                <c:pt idx="1">
                  <c:v>11.19491849127207</c:v>
                </c:pt>
                <c:pt idx="2">
                  <c:v>40.006488163812882</c:v>
                </c:pt>
                <c:pt idx="3">
                  <c:v>25.0395101240352</c:v>
                </c:pt>
                <c:pt idx="4">
                  <c:v>13.273355652358029</c:v>
                </c:pt>
                <c:pt idx="5">
                  <c:v>17.861998242750129</c:v>
                </c:pt>
                <c:pt idx="6">
                  <c:v>1.698992096807483</c:v>
                </c:pt>
                <c:pt idx="7">
                  <c:v>18.259484322676322</c:v>
                </c:pt>
                <c:pt idx="8">
                  <c:v>24.2258097265989</c:v>
                </c:pt>
                <c:pt idx="9">
                  <c:v>8.5986879703481183</c:v>
                </c:pt>
                <c:pt idx="10">
                  <c:v>10.12010144326597</c:v>
                </c:pt>
                <c:pt idx="11">
                  <c:v>22.21087918538371</c:v>
                </c:pt>
                <c:pt idx="12">
                  <c:v>9.3685356835073073</c:v>
                </c:pt>
                <c:pt idx="13">
                  <c:v>34.926824449441199</c:v>
                </c:pt>
                <c:pt idx="14">
                  <c:v>8.1929679053151734</c:v>
                </c:pt>
                <c:pt idx="15">
                  <c:v>51.527378133215663</c:v>
                </c:pt>
                <c:pt idx="16">
                  <c:v>9.2391948105069908</c:v>
                </c:pt>
              </c:numCache>
            </c:numRef>
          </c:yVal>
          <c:bubbleSize>
            <c:numRef>
              <c:f>(Data!$B$44:$B$59,Data!$B$61)</c:f>
              <c:numCache>
                <c:formatCode>#,##0</c:formatCode>
                <c:ptCount val="17"/>
                <c:pt idx="0">
                  <c:v>6747041.4679000229</c:v>
                </c:pt>
                <c:pt idx="1">
                  <c:v>5603235.2758000018</c:v>
                </c:pt>
                <c:pt idx="2">
                  <c:v>4419583.5411999999</c:v>
                </c:pt>
                <c:pt idx="3">
                  <c:v>4380627.4778000005</c:v>
                </c:pt>
                <c:pt idx="4">
                  <c:v>4278142.6662000287</c:v>
                </c:pt>
                <c:pt idx="5">
                  <c:v>3269712.4238999998</c:v>
                </c:pt>
                <c:pt idx="6">
                  <c:v>2635989.5071999989</c:v>
                </c:pt>
                <c:pt idx="7">
                  <c:v>2377012.0854999982</c:v>
                </c:pt>
                <c:pt idx="8">
                  <c:v>2285033.0929999989</c:v>
                </c:pt>
                <c:pt idx="9">
                  <c:v>2229438.6987999999</c:v>
                </c:pt>
                <c:pt idx="10">
                  <c:v>1829470.9874000009</c:v>
                </c:pt>
                <c:pt idx="11">
                  <c:v>1801505.8011</c:v>
                </c:pt>
                <c:pt idx="12">
                  <c:v>1793890.1604000011</c:v>
                </c:pt>
                <c:pt idx="13">
                  <c:v>1600838.8881999999</c:v>
                </c:pt>
                <c:pt idx="14">
                  <c:v>1509208.1884000029</c:v>
                </c:pt>
                <c:pt idx="15">
                  <c:v>1208429.7069999999</c:v>
                </c:pt>
                <c:pt idx="16">
                  <c:v>782357.59589999996</c:v>
                </c:pt>
              </c:numCache>
            </c:numRef>
          </c:bubbleSize>
          <c:bubble3D val="1"/>
          <c:extLst>
            <c:ext xmlns:c15="http://schemas.microsoft.com/office/drawing/2012/chart" uri="{02D57815-91ED-43cb-92C2-25804820EDAC}">
              <c15:datalabelsRange>
                <c15:f>(Data!$A$44:$A$59,Data!$A$61)</c15:f>
                <c15:dlblRangeCache>
                  <c:ptCount val="17"/>
                  <c:pt idx="0">
                    <c:v>Bygg</c:v>
                  </c:pt>
                  <c:pt idx="1">
                    <c:v>Detaljhandel</c:v>
                  </c:pt>
                  <c:pt idx="2">
                    <c:v>Papper/Massa</c:v>
                  </c:pt>
                  <c:pt idx="3">
                    <c:v>Verkstad</c:v>
                  </c:pt>
                  <c:pt idx="4">
                    <c:v>Företagstjänster</c:v>
                  </c:pt>
                  <c:pt idx="5">
                    <c:v>Partihandel</c:v>
                  </c:pt>
                  <c:pt idx="6">
                    <c:v>Logistik</c:v>
                  </c:pt>
                  <c:pt idx="7">
                    <c:v>IT/Telekom</c:v>
                  </c:pt>
                  <c:pt idx="8">
                    <c:v>Fastigheter</c:v>
                  </c:pt>
                  <c:pt idx="9">
                    <c:v>Företagsservice</c:v>
                  </c:pt>
                  <c:pt idx="10">
                    <c:v>Metallvaruind.</c:v>
                  </c:pt>
                  <c:pt idx="11">
                    <c:v>Stål/Metall</c:v>
                  </c:pt>
                  <c:pt idx="12">
                    <c:v>Besöksnäring</c:v>
                  </c:pt>
                  <c:pt idx="13">
                    <c:v>Energi</c:v>
                  </c:pt>
                  <c:pt idx="14">
                    <c:v>Hälsa/Sjukvård</c:v>
                  </c:pt>
                  <c:pt idx="15">
                    <c:v>Finans/Försäkring</c:v>
                  </c:pt>
                  <c:pt idx="16">
                    <c:v>Livsmedelsind.</c:v>
                  </c:pt>
                </c15:dlblRangeCache>
              </c15:datalabelsRange>
            </c:ext>
            <c:ext xmlns:c16="http://schemas.microsoft.com/office/drawing/2014/chart" uri="{C3380CC4-5D6E-409C-BE32-E72D297353CC}">
              <c16:uniqueId val="{00000028-809B-432D-A695-1AF0C311F440}"/>
            </c:ext>
          </c:extLst>
        </c:ser>
        <c:dLbls>
          <c:dLblPos val="r"/>
          <c:showLegendKey val="0"/>
          <c:showVal val="1"/>
          <c:showCatName val="0"/>
          <c:showSerName val="0"/>
          <c:showPercent val="0"/>
          <c:showBubbleSize val="0"/>
        </c:dLbls>
        <c:bubbleScale val="70"/>
        <c:showNegBubbles val="0"/>
        <c:axId val="259545456"/>
        <c:axId val="259545848"/>
      </c:bubbleChart>
      <c:valAx>
        <c:axId val="259545456"/>
        <c:scaling>
          <c:orientation val="minMax"/>
          <c:max val="1"/>
          <c:min val="-0.2"/>
        </c:scaling>
        <c:delete val="0"/>
        <c:axPos val="b"/>
        <c:numFmt formatCode="0%" sourceLinked="1"/>
        <c:majorTickMark val="out"/>
        <c:minorTickMark val="none"/>
        <c:tickLblPos val="nextTo"/>
        <c:spPr>
          <a:ln w="31750">
            <a:tailEnd type="triangle"/>
          </a:ln>
        </c:spPr>
        <c:txPr>
          <a:bodyPr/>
          <a:lstStyle/>
          <a:p>
            <a:pPr>
              <a:defRPr sz="1200" b="0"/>
            </a:pPr>
            <a:endParaRPr lang="sv-SE"/>
          </a:p>
        </c:txPr>
        <c:crossAx val="259545848"/>
        <c:crosses val="autoZero"/>
        <c:crossBetween val="midCat"/>
      </c:valAx>
      <c:valAx>
        <c:axId val="259545848"/>
        <c:scaling>
          <c:orientation val="minMax"/>
          <c:max val="45"/>
          <c:min val="-5"/>
        </c:scaling>
        <c:delete val="0"/>
        <c:axPos val="l"/>
        <c:majorGridlines/>
        <c:numFmt formatCode="#,##0" sourceLinked="0"/>
        <c:majorTickMark val="out"/>
        <c:minorTickMark val="none"/>
        <c:tickLblPos val="nextTo"/>
        <c:spPr>
          <a:ln w="31750">
            <a:solidFill>
              <a:srgbClr val="E37653">
                <a:lumMod val="75000"/>
              </a:srgbClr>
            </a:solidFill>
            <a:tailEnd type="triangle"/>
          </a:ln>
        </c:spPr>
        <c:txPr>
          <a:bodyPr/>
          <a:lstStyle/>
          <a:p>
            <a:pPr>
              <a:defRPr sz="1200" b="0"/>
            </a:pPr>
            <a:endParaRPr lang="sv-SE"/>
          </a:p>
        </c:txPr>
        <c:crossAx val="259545456"/>
        <c:crosses val="autoZero"/>
        <c:crossBetween val="midCat"/>
      </c:valAx>
      <c:sp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c:spPr>
    </c:plotArea>
    <c:plotVisOnly val="1"/>
    <c:dispBlanksAs val="gap"/>
    <c:showDLblsOverMax val="0"/>
  </c:chart>
  <c:spPr>
    <a:ln>
      <a:noFill/>
    </a:ln>
  </c:spPr>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0.05556</cdr:x>
      <cdr:y>0.53853</cdr:y>
    </cdr:from>
    <cdr:to>
      <cdr:x>0.96667</cdr:x>
      <cdr:y>0.87676</cdr:y>
    </cdr:to>
    <cdr:sp macro="" textlink="">
      <cdr:nvSpPr>
        <cdr:cNvPr id="2" name="Rektangel 1">
          <a:extLst xmlns:a="http://schemas.openxmlformats.org/drawingml/2006/main">
            <a:ext uri="{FF2B5EF4-FFF2-40B4-BE49-F238E27FC236}">
              <a16:creationId xmlns:a16="http://schemas.microsoft.com/office/drawing/2014/main" id="{783FF67C-AC54-434B-A9F7-2E0A2C964327}"/>
            </a:ext>
          </a:extLst>
        </cdr:cNvPr>
        <cdr:cNvSpPr/>
      </cdr:nvSpPr>
      <cdr:spPr>
        <a:xfrm xmlns:a="http://schemas.openxmlformats.org/drawingml/2006/main">
          <a:off x="360040" y="2636912"/>
          <a:ext cx="5904656" cy="1656184"/>
        </a:xfrm>
        <a:prstGeom xmlns:a="http://schemas.openxmlformats.org/drawingml/2006/main" prst="rect">
          <a:avLst/>
        </a:prstGeom>
        <a:solidFill xmlns:a="http://schemas.openxmlformats.org/drawingml/2006/main">
          <a:srgbClr val="FF0000">
            <a:alpha val="33000"/>
          </a:srgbClr>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sv-FI"/>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1026">
            <a:extLst>
              <a:ext uri="{FF2B5EF4-FFF2-40B4-BE49-F238E27FC236}">
                <a16:creationId xmlns:a16="http://schemas.microsoft.com/office/drawing/2014/main" id="{69177ED2-7992-45DC-A3EA-AB1E171E453F}"/>
              </a:ext>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sv-SE" altLang="sv-FI"/>
          </a:p>
        </p:txBody>
      </p:sp>
      <p:sp>
        <p:nvSpPr>
          <p:cNvPr id="10243" name="Rectangle 1027">
            <a:extLst>
              <a:ext uri="{FF2B5EF4-FFF2-40B4-BE49-F238E27FC236}">
                <a16:creationId xmlns:a16="http://schemas.microsoft.com/office/drawing/2014/main" id="{6D2E921B-68F2-41FE-9630-8D88A4C6750D}"/>
              </a:ext>
            </a:extLst>
          </p:cNvPr>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sv-SE" altLang="sv-FI"/>
          </a:p>
        </p:txBody>
      </p:sp>
      <p:sp>
        <p:nvSpPr>
          <p:cNvPr id="10244" name="Rectangle 1028">
            <a:extLst>
              <a:ext uri="{FF2B5EF4-FFF2-40B4-BE49-F238E27FC236}">
                <a16:creationId xmlns:a16="http://schemas.microsoft.com/office/drawing/2014/main" id="{4AEE7A9D-7853-4368-B581-385E69E43193}"/>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0245" name="Rectangle 1029">
            <a:extLst>
              <a:ext uri="{FF2B5EF4-FFF2-40B4-BE49-F238E27FC236}">
                <a16:creationId xmlns:a16="http://schemas.microsoft.com/office/drawing/2014/main" id="{CAA1AE6E-59BD-4807-BCE9-0606E98EAA07}"/>
              </a:ext>
            </a:extLst>
          </p:cNvPr>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sv-SE" altLang="sv-FI"/>
              <a:t>Klicka här för att ändra format på bakgrundstexten</a:t>
            </a:r>
          </a:p>
          <a:p>
            <a:pPr lvl="1"/>
            <a:r>
              <a:rPr lang="sv-SE" altLang="sv-FI"/>
              <a:t>Nivå två</a:t>
            </a:r>
          </a:p>
          <a:p>
            <a:pPr lvl="2"/>
            <a:r>
              <a:rPr lang="sv-SE" altLang="sv-FI"/>
              <a:t>Nivå tre</a:t>
            </a:r>
          </a:p>
          <a:p>
            <a:pPr lvl="3"/>
            <a:r>
              <a:rPr lang="sv-SE" altLang="sv-FI"/>
              <a:t>Nivå fyra</a:t>
            </a:r>
          </a:p>
          <a:p>
            <a:pPr lvl="4"/>
            <a:r>
              <a:rPr lang="sv-SE" altLang="sv-FI"/>
              <a:t>Nivå fem</a:t>
            </a:r>
          </a:p>
        </p:txBody>
      </p:sp>
      <p:sp>
        <p:nvSpPr>
          <p:cNvPr id="10246" name="Rectangle 1030">
            <a:extLst>
              <a:ext uri="{FF2B5EF4-FFF2-40B4-BE49-F238E27FC236}">
                <a16:creationId xmlns:a16="http://schemas.microsoft.com/office/drawing/2014/main" id="{675B576A-B528-4ADC-AFA8-37B78C56045D}"/>
              </a:ext>
            </a:extLst>
          </p:cNvPr>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sv-SE" altLang="sv-FI"/>
          </a:p>
        </p:txBody>
      </p:sp>
      <p:sp>
        <p:nvSpPr>
          <p:cNvPr id="10247" name="Rectangle 1031">
            <a:extLst>
              <a:ext uri="{FF2B5EF4-FFF2-40B4-BE49-F238E27FC236}">
                <a16:creationId xmlns:a16="http://schemas.microsoft.com/office/drawing/2014/main" id="{AEFA24B1-5091-431F-B67D-71F9186A0898}"/>
              </a:ext>
            </a:extLst>
          </p:cNvPr>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5CB7BD6B-4288-4382-BD93-E2318D1A7459}" type="slidenum">
              <a:rPr lang="sv-SE" altLang="sv-FI"/>
              <a:pPr/>
              <a:t>‹#›</a:t>
            </a:fld>
            <a:endParaRPr lang="sv-SE" altLang="sv-FI"/>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a:extLst>
              <a:ext uri="{FF2B5EF4-FFF2-40B4-BE49-F238E27FC236}">
                <a16:creationId xmlns:a16="http://schemas.microsoft.com/office/drawing/2014/main" id="{47A4FB13-5C7D-4DFB-ADA4-7C6C3C59EA36}"/>
              </a:ext>
            </a:extLst>
          </p:cNvPr>
          <p:cNvSpPr>
            <a:spLocks noGrp="1" noChangeArrowheads="1"/>
          </p:cNvSpPr>
          <p:nvPr>
            <p:ph type="sldNum" sz="quarter" idx="5"/>
          </p:nvPr>
        </p:nvSpPr>
        <p:spPr>
          <a:ln/>
        </p:spPr>
        <p:txBody>
          <a:bodyPr/>
          <a:lstStyle/>
          <a:p>
            <a:fld id="{9F5BB710-3C37-4909-9AC2-0931EF3F8F65}" type="slidenum">
              <a:rPr lang="sv-SE" altLang="sv-FI"/>
              <a:pPr/>
              <a:t>1</a:t>
            </a:fld>
            <a:endParaRPr lang="sv-SE" altLang="sv-FI"/>
          </a:p>
        </p:txBody>
      </p:sp>
      <p:sp>
        <p:nvSpPr>
          <p:cNvPr id="12290" name="Rectangle 1026">
            <a:extLst>
              <a:ext uri="{FF2B5EF4-FFF2-40B4-BE49-F238E27FC236}">
                <a16:creationId xmlns:a16="http://schemas.microsoft.com/office/drawing/2014/main" id="{E7C24633-07CA-4393-BF80-B345B92F7B17}"/>
              </a:ext>
            </a:extLst>
          </p:cNvPr>
          <p:cNvSpPr>
            <a:spLocks noGrp="1" noRot="1" noChangeAspect="1" noChangeArrowheads="1" noTextEdit="1"/>
          </p:cNvSpPr>
          <p:nvPr>
            <p:ph type="sldImg"/>
          </p:nvPr>
        </p:nvSpPr>
        <p:spPr>
          <a:ln/>
        </p:spPr>
      </p:sp>
      <p:sp>
        <p:nvSpPr>
          <p:cNvPr id="12291" name="Rectangle 1027">
            <a:extLst>
              <a:ext uri="{FF2B5EF4-FFF2-40B4-BE49-F238E27FC236}">
                <a16:creationId xmlns:a16="http://schemas.microsoft.com/office/drawing/2014/main" id="{2BA362CE-94A0-471A-81B5-86F4006FDB5A}"/>
              </a:ext>
            </a:extLst>
          </p:cNvPr>
          <p:cNvSpPr>
            <a:spLocks noGrp="1" noChangeArrowheads="1"/>
          </p:cNvSpPr>
          <p:nvPr>
            <p:ph type="body" idx="1"/>
          </p:nvPr>
        </p:nvSpPr>
        <p:spPr/>
        <p:txBody>
          <a:bodyPr/>
          <a:lstStyle/>
          <a:p>
            <a:endParaRPr lang="sv-FI" altLang="sv-FI"/>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a:extLst>
              <a:ext uri="{FF2B5EF4-FFF2-40B4-BE49-F238E27FC236}">
                <a16:creationId xmlns:a16="http://schemas.microsoft.com/office/drawing/2014/main" id="{ABB18207-61B5-4A28-8DA0-8DD0CBA3020C}"/>
              </a:ext>
            </a:extLst>
          </p:cNvPr>
          <p:cNvSpPr>
            <a:spLocks noGrp="1" noChangeArrowheads="1"/>
          </p:cNvSpPr>
          <p:nvPr>
            <p:ph type="sldNum" sz="quarter" idx="5"/>
          </p:nvPr>
        </p:nvSpPr>
        <p:spPr>
          <a:ln/>
        </p:spPr>
        <p:txBody>
          <a:bodyPr/>
          <a:lstStyle/>
          <a:p>
            <a:fld id="{BA9E50B4-CF2C-4E44-9830-5F34EE74A375}" type="slidenum">
              <a:rPr lang="sv-SE" altLang="sv-FI"/>
              <a:pPr/>
              <a:t>11</a:t>
            </a:fld>
            <a:endParaRPr lang="sv-SE" altLang="sv-FI"/>
          </a:p>
        </p:txBody>
      </p:sp>
      <p:sp>
        <p:nvSpPr>
          <p:cNvPr id="13314" name="Rectangle 2">
            <a:extLst>
              <a:ext uri="{FF2B5EF4-FFF2-40B4-BE49-F238E27FC236}">
                <a16:creationId xmlns:a16="http://schemas.microsoft.com/office/drawing/2014/main" id="{E134226B-B6A6-4396-98DC-78C1F6C96412}"/>
              </a:ext>
            </a:extLst>
          </p:cNvPr>
          <p:cNvSpPr>
            <a:spLocks noGrp="1" noRot="1" noChangeAspect="1" noChangeArrowheads="1" noTextEdit="1"/>
          </p:cNvSpPr>
          <p:nvPr>
            <p:ph type="sldImg"/>
          </p:nvPr>
        </p:nvSpPr>
        <p:spPr>
          <a:ln/>
        </p:spPr>
      </p:sp>
      <p:sp>
        <p:nvSpPr>
          <p:cNvPr id="13315" name="Rectangle 3">
            <a:extLst>
              <a:ext uri="{FF2B5EF4-FFF2-40B4-BE49-F238E27FC236}">
                <a16:creationId xmlns:a16="http://schemas.microsoft.com/office/drawing/2014/main" id="{99716351-2D84-4AC0-8EBC-7080C0A26BA4}"/>
              </a:ext>
            </a:extLst>
          </p:cNvPr>
          <p:cNvSpPr>
            <a:spLocks noGrp="1" noChangeArrowheads="1"/>
          </p:cNvSpPr>
          <p:nvPr>
            <p:ph type="body" idx="1"/>
          </p:nvPr>
        </p:nvSpPr>
        <p:spPr/>
        <p:txBody>
          <a:bodyPr/>
          <a:lstStyle/>
          <a:p>
            <a:endParaRPr lang="sv-FI" altLang="sv-FI"/>
          </a:p>
        </p:txBody>
      </p:sp>
    </p:spTree>
    <p:extLst>
      <p:ext uri="{BB962C8B-B14F-4D97-AF65-F5344CB8AC3E}">
        <p14:creationId xmlns:p14="http://schemas.microsoft.com/office/powerpoint/2010/main" val="377653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a:extLst>
              <a:ext uri="{FF2B5EF4-FFF2-40B4-BE49-F238E27FC236}">
                <a16:creationId xmlns:a16="http://schemas.microsoft.com/office/drawing/2014/main" id="{25AABFFC-BB9F-4DEB-A175-4D888814450B}"/>
              </a:ext>
            </a:extLst>
          </p:cNvPr>
          <p:cNvSpPr>
            <a:spLocks noGrp="1" noChangeArrowheads="1"/>
          </p:cNvSpPr>
          <p:nvPr>
            <p:ph type="sldNum" sz="quarter" idx="5"/>
          </p:nvPr>
        </p:nvSpPr>
        <p:spPr>
          <a:ln/>
        </p:spPr>
        <p:txBody>
          <a:bodyPr/>
          <a:lstStyle/>
          <a:p>
            <a:fld id="{80C17EB5-E746-4DD1-9983-77DDE4E32A24}" type="slidenum">
              <a:rPr lang="sv-SE" altLang="sv-FI"/>
              <a:pPr/>
              <a:t>12</a:t>
            </a:fld>
            <a:endParaRPr lang="sv-SE" altLang="sv-FI"/>
          </a:p>
        </p:txBody>
      </p:sp>
      <p:sp>
        <p:nvSpPr>
          <p:cNvPr id="15362" name="Rectangle 2">
            <a:extLst>
              <a:ext uri="{FF2B5EF4-FFF2-40B4-BE49-F238E27FC236}">
                <a16:creationId xmlns:a16="http://schemas.microsoft.com/office/drawing/2014/main" id="{9ADB7B14-BBDA-42E8-8733-DBA6225010BF}"/>
              </a:ext>
            </a:extLst>
          </p:cNvPr>
          <p:cNvSpPr>
            <a:spLocks noGrp="1" noRot="1" noChangeAspect="1" noChangeArrowheads="1" noTextEdit="1"/>
          </p:cNvSpPr>
          <p:nvPr>
            <p:ph type="sldImg"/>
          </p:nvPr>
        </p:nvSpPr>
        <p:spPr>
          <a:ln/>
        </p:spPr>
      </p:sp>
      <p:sp>
        <p:nvSpPr>
          <p:cNvPr id="15363" name="Rectangle 3">
            <a:extLst>
              <a:ext uri="{FF2B5EF4-FFF2-40B4-BE49-F238E27FC236}">
                <a16:creationId xmlns:a16="http://schemas.microsoft.com/office/drawing/2014/main" id="{E2D6EF40-D7AF-45E3-9BD1-24135CECD5F8}"/>
              </a:ext>
            </a:extLst>
          </p:cNvPr>
          <p:cNvSpPr>
            <a:spLocks noGrp="1" noChangeArrowheads="1"/>
          </p:cNvSpPr>
          <p:nvPr>
            <p:ph type="body" idx="1"/>
          </p:nvPr>
        </p:nvSpPr>
        <p:spPr/>
        <p:txBody>
          <a:bodyPr/>
          <a:lstStyle/>
          <a:p>
            <a:endParaRPr lang="sv-FI" altLang="sv-FI"/>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81000" y="685800"/>
            <a:ext cx="6096000" cy="3429000"/>
          </a:xfrm>
        </p:spPr>
      </p:sp>
      <p:sp>
        <p:nvSpPr>
          <p:cNvPr id="3" name="Platshållare för anteckningar 2"/>
          <p:cNvSpPr>
            <a:spLocks noGrp="1"/>
          </p:cNvSpPr>
          <p:nvPr>
            <p:ph type="body" idx="1"/>
          </p:nvPr>
        </p:nvSpPr>
        <p:spPr/>
        <p:txBody>
          <a:bodyPr/>
          <a:lstStyle/>
          <a:p>
            <a:r>
              <a:rPr lang="en-GB" sz="2400" dirty="0">
                <a:effectLst/>
                <a:latin typeface="+mj-lt"/>
                <a:ea typeface="+mj-ea"/>
                <a:cs typeface="+mj-cs"/>
                <a:sym typeface="Calibri"/>
              </a:rPr>
              <a:t>We must be outward looking, connect to global knowledge flow and value chains.</a:t>
            </a:r>
          </a:p>
          <a:p>
            <a:r>
              <a:rPr lang="en-GB" sz="2400" dirty="0">
                <a:effectLst/>
                <a:latin typeface="+mj-lt"/>
                <a:ea typeface="+mj-ea"/>
                <a:cs typeface="+mj-cs"/>
                <a:sym typeface="Calibri"/>
              </a:rPr>
              <a:t>Create luck, expose your self for many opportunities.</a:t>
            </a:r>
            <a:endParaRPr lang="en-GB" noProof="0" dirty="0"/>
          </a:p>
          <a:p>
            <a:r>
              <a:rPr lang="en-GB" noProof="0" dirty="0"/>
              <a:t>Cluster from a governmental perspective</a:t>
            </a:r>
          </a:p>
          <a:p>
            <a:r>
              <a:rPr lang="en-GB" noProof="0" dirty="0"/>
              <a:t>We passed a milestone on the 15th of June 2006.</a:t>
            </a:r>
          </a:p>
          <a:p>
            <a:r>
              <a:rPr lang="en-GB" noProof="0" dirty="0" err="1"/>
              <a:t>Örjan</a:t>
            </a:r>
            <a:r>
              <a:rPr lang="en-GB" noProof="0" dirty="0"/>
              <a:t> </a:t>
            </a:r>
            <a:r>
              <a:rPr lang="en-GB" noProof="0" dirty="0" err="1"/>
              <a:t>Sölvell</a:t>
            </a:r>
            <a:r>
              <a:rPr lang="en-GB" noProof="0" dirty="0"/>
              <a:t>, Stockholm School of Business.</a:t>
            </a:r>
          </a:p>
        </p:txBody>
      </p:sp>
    </p:spTree>
    <p:extLst>
      <p:ext uri="{BB962C8B-B14F-4D97-AF65-F5344CB8AC3E}">
        <p14:creationId xmlns:p14="http://schemas.microsoft.com/office/powerpoint/2010/main" val="23464354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81000" y="685800"/>
            <a:ext cx="6096000" cy="3429000"/>
          </a:xfrm>
        </p:spPr>
      </p:sp>
      <p:sp>
        <p:nvSpPr>
          <p:cNvPr id="3" name="Platshållare för anteckningar 2"/>
          <p:cNvSpPr>
            <a:spLocks noGrp="1"/>
          </p:cNvSpPr>
          <p:nvPr>
            <p:ph type="body" idx="1"/>
          </p:nvPr>
        </p:nvSpPr>
        <p:spPr/>
        <p:txBody>
          <a:bodyPr/>
          <a:lstStyle/>
          <a:p>
            <a:r>
              <a:rPr lang="en-GB" sz="2400" dirty="0">
                <a:effectLst/>
                <a:latin typeface="+mj-lt"/>
                <a:ea typeface="+mj-ea"/>
                <a:cs typeface="+mj-cs"/>
                <a:sym typeface="Calibri"/>
              </a:rPr>
              <a:t>We must be outward looking, connect to global knowledge flow and value chains.</a:t>
            </a:r>
          </a:p>
          <a:p>
            <a:r>
              <a:rPr lang="en-GB" sz="2400" dirty="0">
                <a:effectLst/>
                <a:latin typeface="+mj-lt"/>
                <a:ea typeface="+mj-ea"/>
                <a:cs typeface="+mj-cs"/>
                <a:sym typeface="Calibri"/>
              </a:rPr>
              <a:t>Create luck, expose your self for many opportunities.</a:t>
            </a:r>
            <a:endParaRPr lang="en-GB" noProof="0" dirty="0"/>
          </a:p>
          <a:p>
            <a:r>
              <a:rPr lang="en-GB" noProof="0" dirty="0"/>
              <a:t>Cluster from a governmental perspective</a:t>
            </a:r>
          </a:p>
          <a:p>
            <a:r>
              <a:rPr lang="en-GB" noProof="0" dirty="0"/>
              <a:t>We passed a milestone on the 15th of June 2006.</a:t>
            </a:r>
          </a:p>
          <a:p>
            <a:r>
              <a:rPr lang="en-GB" noProof="0" dirty="0" err="1"/>
              <a:t>Örjan</a:t>
            </a:r>
            <a:r>
              <a:rPr lang="en-GB" noProof="0" dirty="0"/>
              <a:t> </a:t>
            </a:r>
            <a:r>
              <a:rPr lang="en-GB" noProof="0" dirty="0" err="1"/>
              <a:t>Sölvell</a:t>
            </a:r>
            <a:r>
              <a:rPr lang="en-GB" noProof="0" dirty="0"/>
              <a:t>, Stockholm School of Business.</a:t>
            </a:r>
          </a:p>
        </p:txBody>
      </p:sp>
    </p:spTree>
    <p:extLst>
      <p:ext uri="{BB962C8B-B14F-4D97-AF65-F5344CB8AC3E}">
        <p14:creationId xmlns:p14="http://schemas.microsoft.com/office/powerpoint/2010/main" val="33575906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81000" y="685800"/>
            <a:ext cx="6096000" cy="3429000"/>
          </a:xfrm>
        </p:spPr>
      </p:sp>
      <p:sp>
        <p:nvSpPr>
          <p:cNvPr id="3" name="Platshållare för anteckningar 2"/>
          <p:cNvSpPr>
            <a:spLocks noGrp="1"/>
          </p:cNvSpPr>
          <p:nvPr>
            <p:ph type="body" idx="1"/>
          </p:nvPr>
        </p:nvSpPr>
        <p:spPr/>
        <p:txBody>
          <a:bodyPr/>
          <a:lstStyle/>
          <a:p>
            <a:r>
              <a:rPr lang="sv-SE" dirty="0" err="1"/>
              <a:t>First</a:t>
            </a:r>
            <a:r>
              <a:rPr lang="sv-SE" dirty="0"/>
              <a:t> a </a:t>
            </a:r>
            <a:r>
              <a:rPr lang="sv-SE" dirty="0" err="1"/>
              <a:t>brief</a:t>
            </a:r>
            <a:r>
              <a:rPr lang="sv-SE" dirty="0"/>
              <a:t> on the Värmland RIS3</a:t>
            </a:r>
          </a:p>
          <a:p>
            <a:endParaRPr lang="sv-SE" dirty="0"/>
          </a:p>
          <a:p>
            <a:r>
              <a:rPr lang="sv-SE" dirty="0"/>
              <a:t>”… a </a:t>
            </a:r>
            <a:r>
              <a:rPr lang="sv-SE" dirty="0" err="1"/>
              <a:t>dynamic</a:t>
            </a:r>
            <a:r>
              <a:rPr lang="sv-SE" dirty="0"/>
              <a:t> </a:t>
            </a:r>
            <a:r>
              <a:rPr lang="sv-SE" dirty="0" err="1"/>
              <a:t>strategic</a:t>
            </a:r>
            <a:r>
              <a:rPr lang="sv-SE" dirty="0"/>
              <a:t> process </a:t>
            </a:r>
            <a:r>
              <a:rPr lang="sv-SE" dirty="0" err="1"/>
              <a:t>where</a:t>
            </a:r>
            <a:r>
              <a:rPr lang="sv-SE" dirty="0"/>
              <a:t> regions and </a:t>
            </a:r>
            <a:r>
              <a:rPr lang="sv-SE" dirty="0" err="1"/>
              <a:t>Member</a:t>
            </a:r>
            <a:r>
              <a:rPr lang="sv-SE" dirty="0"/>
              <a:t> States </a:t>
            </a:r>
            <a:r>
              <a:rPr lang="sv-SE" dirty="0" err="1"/>
              <a:t>identify</a:t>
            </a:r>
            <a:r>
              <a:rPr lang="sv-SE" dirty="0"/>
              <a:t> </a:t>
            </a:r>
            <a:r>
              <a:rPr lang="sv-SE" dirty="0" err="1"/>
              <a:t>their</a:t>
            </a:r>
            <a:r>
              <a:rPr lang="sv-SE" dirty="0"/>
              <a:t> long term </a:t>
            </a:r>
            <a:r>
              <a:rPr lang="sv-SE" dirty="0" err="1"/>
              <a:t>competitive</a:t>
            </a:r>
            <a:r>
              <a:rPr lang="sv-SE" dirty="0"/>
              <a:t> </a:t>
            </a:r>
            <a:r>
              <a:rPr lang="sv-SE" dirty="0" err="1"/>
              <a:t>advantages</a:t>
            </a:r>
            <a:r>
              <a:rPr lang="sv-SE" dirty="0"/>
              <a:t> </a:t>
            </a:r>
            <a:r>
              <a:rPr lang="sv-SE" dirty="0" err="1"/>
              <a:t>based</a:t>
            </a:r>
            <a:r>
              <a:rPr lang="sv-SE" dirty="0"/>
              <a:t> on </a:t>
            </a:r>
            <a:r>
              <a:rPr lang="sv-SE" dirty="0" err="1"/>
              <a:t>local</a:t>
            </a:r>
            <a:r>
              <a:rPr lang="sv-SE" dirty="0"/>
              <a:t> </a:t>
            </a:r>
            <a:r>
              <a:rPr lang="sv-SE" dirty="0" err="1"/>
              <a:t>strengths</a:t>
            </a:r>
            <a:r>
              <a:rPr lang="sv-SE" dirty="0"/>
              <a:t>, and </a:t>
            </a:r>
            <a:r>
              <a:rPr lang="sv-SE" dirty="0" err="1"/>
              <a:t>define</a:t>
            </a:r>
            <a:r>
              <a:rPr lang="sv-SE" dirty="0"/>
              <a:t> </a:t>
            </a:r>
            <a:r>
              <a:rPr lang="sv-SE" dirty="0" err="1"/>
              <a:t>those</a:t>
            </a:r>
            <a:r>
              <a:rPr lang="sv-SE" dirty="0"/>
              <a:t> actions </a:t>
            </a:r>
            <a:r>
              <a:rPr lang="sv-SE" dirty="0" err="1"/>
              <a:t>that</a:t>
            </a:r>
            <a:r>
              <a:rPr lang="sv-SE" dirty="0"/>
              <a:t> </a:t>
            </a:r>
            <a:r>
              <a:rPr lang="sv-SE" dirty="0" err="1"/>
              <a:t>can</a:t>
            </a:r>
            <a:r>
              <a:rPr lang="sv-SE" dirty="0"/>
              <a:t> </a:t>
            </a:r>
            <a:r>
              <a:rPr lang="sv-SE" dirty="0" err="1"/>
              <a:t>lead</a:t>
            </a:r>
            <a:r>
              <a:rPr lang="sv-SE" dirty="0"/>
              <a:t> </a:t>
            </a:r>
            <a:r>
              <a:rPr lang="sv-SE" dirty="0" err="1"/>
              <a:t>them</a:t>
            </a:r>
            <a:r>
              <a:rPr lang="sv-SE" dirty="0"/>
              <a:t> to </a:t>
            </a:r>
            <a:r>
              <a:rPr lang="sv-SE" dirty="0" err="1"/>
              <a:t>maintain</a:t>
            </a:r>
            <a:r>
              <a:rPr lang="sv-SE" dirty="0"/>
              <a:t> and/or </a:t>
            </a:r>
            <a:r>
              <a:rPr lang="sv-SE" dirty="0" err="1"/>
              <a:t>create</a:t>
            </a:r>
            <a:r>
              <a:rPr lang="sv-SE" dirty="0"/>
              <a:t> </a:t>
            </a:r>
            <a:r>
              <a:rPr lang="sv-SE" dirty="0" err="1"/>
              <a:t>their</a:t>
            </a:r>
            <a:r>
              <a:rPr lang="sv-SE" dirty="0"/>
              <a:t> </a:t>
            </a:r>
            <a:r>
              <a:rPr lang="sv-SE" dirty="0" err="1"/>
              <a:t>competitive</a:t>
            </a:r>
            <a:r>
              <a:rPr lang="sv-SE" dirty="0"/>
              <a:t> </a:t>
            </a:r>
            <a:r>
              <a:rPr lang="sv-SE" dirty="0" err="1"/>
              <a:t>postition</a:t>
            </a:r>
            <a:r>
              <a:rPr lang="sv-SE" dirty="0"/>
              <a:t>”</a:t>
            </a:r>
          </a:p>
          <a:p>
            <a:r>
              <a:rPr lang="sv-SE" dirty="0"/>
              <a:t>Källa: Innovation Union </a:t>
            </a:r>
            <a:r>
              <a:rPr lang="sv-SE" dirty="0" err="1"/>
              <a:t>Competitiveness</a:t>
            </a:r>
            <a:r>
              <a:rPr lang="sv-SE" dirty="0"/>
              <a:t> </a:t>
            </a:r>
            <a:r>
              <a:rPr lang="sv-SE" dirty="0" err="1"/>
              <a:t>Report</a:t>
            </a:r>
            <a:r>
              <a:rPr lang="sv-SE" dirty="0"/>
              <a:t>, 2011</a:t>
            </a:r>
          </a:p>
          <a:p>
            <a:endParaRPr lang="sv-SE" dirty="0"/>
          </a:p>
        </p:txBody>
      </p:sp>
    </p:spTree>
    <p:extLst>
      <p:ext uri="{BB962C8B-B14F-4D97-AF65-F5344CB8AC3E}">
        <p14:creationId xmlns:p14="http://schemas.microsoft.com/office/powerpoint/2010/main" val="8003476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81000" y="685800"/>
            <a:ext cx="6096000" cy="3429000"/>
          </a:xfrm>
        </p:spPr>
      </p:sp>
      <p:sp>
        <p:nvSpPr>
          <p:cNvPr id="3" name="Platshållare för anteckningar 2"/>
          <p:cNvSpPr>
            <a:spLocks noGrp="1"/>
          </p:cNvSpPr>
          <p:nvPr>
            <p:ph type="body" idx="1"/>
          </p:nvPr>
        </p:nvSpPr>
        <p:spPr/>
        <p:txBody>
          <a:bodyPr/>
          <a:lstStyle/>
          <a:p>
            <a:r>
              <a:rPr lang="sv-SE" dirty="0" err="1"/>
              <a:t>This</a:t>
            </a:r>
            <a:r>
              <a:rPr lang="sv-SE" dirty="0"/>
              <a:t> is </a:t>
            </a:r>
            <a:r>
              <a:rPr lang="sv-SE" dirty="0" err="1"/>
              <a:t>how</a:t>
            </a:r>
            <a:r>
              <a:rPr lang="sv-SE" dirty="0"/>
              <a:t> </a:t>
            </a:r>
            <a:r>
              <a:rPr lang="sv-SE" dirty="0" err="1"/>
              <a:t>we</a:t>
            </a:r>
            <a:r>
              <a:rPr lang="sv-SE" dirty="0"/>
              <a:t> </a:t>
            </a:r>
            <a:r>
              <a:rPr lang="sv-SE" dirty="0" err="1"/>
              <a:t>summarise</a:t>
            </a:r>
            <a:r>
              <a:rPr lang="sv-SE" dirty="0"/>
              <a:t> </a:t>
            </a:r>
            <a:r>
              <a:rPr lang="sv-SE" dirty="0" err="1"/>
              <a:t>our</a:t>
            </a:r>
            <a:r>
              <a:rPr lang="sv-SE" dirty="0"/>
              <a:t> RIS3.</a:t>
            </a:r>
          </a:p>
        </p:txBody>
      </p:sp>
    </p:spTree>
    <p:extLst>
      <p:ext uri="{BB962C8B-B14F-4D97-AF65-F5344CB8AC3E}">
        <p14:creationId xmlns:p14="http://schemas.microsoft.com/office/powerpoint/2010/main" val="22462851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81000" y="685800"/>
            <a:ext cx="6096000" cy="3429000"/>
          </a:xfrm>
        </p:spPr>
      </p:sp>
      <p:sp>
        <p:nvSpPr>
          <p:cNvPr id="3" name="Platshållare för anteckningar 2"/>
          <p:cNvSpPr>
            <a:spLocks noGrp="1"/>
          </p:cNvSpPr>
          <p:nvPr>
            <p:ph type="body" idx="1"/>
          </p:nvPr>
        </p:nvSpPr>
        <p:spPr/>
        <p:txBody>
          <a:bodyPr/>
          <a:lstStyle/>
          <a:p>
            <a:r>
              <a:rPr lang="en-GB" noProof="0" dirty="0"/>
              <a:t>Now we have a model where the </a:t>
            </a:r>
            <a:r>
              <a:rPr lang="en-GB" noProof="0" dirty="0" err="1"/>
              <a:t>clusterorganisations</a:t>
            </a:r>
            <a:r>
              <a:rPr lang="en-GB" noProof="0" dirty="0"/>
              <a:t> facilitates a corresponding thematic platform and hence are drivers for entrepreneurial discovery processes.</a:t>
            </a:r>
          </a:p>
          <a:p>
            <a:r>
              <a:rPr lang="en-GB" noProof="0" dirty="0"/>
              <a:t>One up side to this is the potential of the involvement of the business side / the industry in the EDP. A risk is a lock in effect if companies </a:t>
            </a:r>
          </a:p>
          <a:p>
            <a:r>
              <a:rPr lang="en-GB" noProof="0" dirty="0"/>
              <a:t>One risk is if there will be lock-in effects while companies defend their short-term interests.</a:t>
            </a:r>
          </a:p>
        </p:txBody>
      </p:sp>
    </p:spTree>
    <p:extLst>
      <p:ext uri="{BB962C8B-B14F-4D97-AF65-F5344CB8AC3E}">
        <p14:creationId xmlns:p14="http://schemas.microsoft.com/office/powerpoint/2010/main" val="21241048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81000" y="685800"/>
            <a:ext cx="6096000" cy="3429000"/>
          </a:xfrm>
        </p:spPr>
      </p:sp>
      <p:sp>
        <p:nvSpPr>
          <p:cNvPr id="3" name="Platshållare för anteckningar 2"/>
          <p:cNvSpPr>
            <a:spLocks noGrp="1"/>
          </p:cNvSpPr>
          <p:nvPr>
            <p:ph type="body" idx="1"/>
          </p:nvPr>
        </p:nvSpPr>
        <p:spPr/>
        <p:txBody>
          <a:bodyPr/>
          <a:lstStyle/>
          <a:p>
            <a:r>
              <a:rPr lang="sv-SE" dirty="0" err="1"/>
              <a:t>This</a:t>
            </a:r>
            <a:r>
              <a:rPr lang="sv-SE" dirty="0"/>
              <a:t> is </a:t>
            </a:r>
            <a:r>
              <a:rPr lang="sv-SE" dirty="0" err="1"/>
              <a:t>our</a:t>
            </a:r>
            <a:r>
              <a:rPr lang="sv-SE" dirty="0"/>
              <a:t> </a:t>
            </a:r>
            <a:r>
              <a:rPr lang="sv-SE" dirty="0" err="1"/>
              <a:t>strongest</a:t>
            </a:r>
            <a:r>
              <a:rPr lang="sv-SE" dirty="0"/>
              <a:t> </a:t>
            </a:r>
            <a:r>
              <a:rPr lang="sv-SE" dirty="0" err="1"/>
              <a:t>connection</a:t>
            </a:r>
            <a:r>
              <a:rPr lang="sv-SE" dirty="0"/>
              <a:t> to the national innovation support system.</a:t>
            </a:r>
          </a:p>
          <a:p>
            <a:r>
              <a:rPr lang="sv-SE" dirty="0"/>
              <a:t>The </a:t>
            </a:r>
            <a:r>
              <a:rPr lang="sv-SE" dirty="0" err="1"/>
              <a:t>DigitalWell</a:t>
            </a:r>
            <a:r>
              <a:rPr lang="sv-SE" dirty="0"/>
              <a:t> Arena </a:t>
            </a:r>
            <a:r>
              <a:rPr lang="sv-SE" dirty="0" err="1"/>
              <a:t>started</a:t>
            </a:r>
            <a:r>
              <a:rPr lang="sv-SE" dirty="0"/>
              <a:t> </a:t>
            </a:r>
            <a:r>
              <a:rPr lang="sv-SE" dirty="0" err="1"/>
              <a:t>this</a:t>
            </a:r>
            <a:r>
              <a:rPr lang="sv-SE" dirty="0"/>
              <a:t> </a:t>
            </a:r>
            <a:r>
              <a:rPr lang="sv-SE" dirty="0" err="1"/>
              <a:t>year</a:t>
            </a:r>
            <a:r>
              <a:rPr lang="sv-SE" dirty="0"/>
              <a:t> and av 10 </a:t>
            </a:r>
            <a:r>
              <a:rPr lang="sv-SE" dirty="0" err="1"/>
              <a:t>years</a:t>
            </a:r>
            <a:r>
              <a:rPr lang="sv-SE" dirty="0"/>
              <a:t> a </a:t>
            </a:r>
            <a:r>
              <a:rPr lang="sv-SE" dirty="0" err="1"/>
              <a:t>head</a:t>
            </a:r>
            <a:r>
              <a:rPr lang="sv-SE" dirty="0"/>
              <a:t> </a:t>
            </a:r>
            <a:r>
              <a:rPr lang="sv-SE" dirty="0" err="1"/>
              <a:t>of</a:t>
            </a:r>
            <a:r>
              <a:rPr lang="sv-SE" dirty="0"/>
              <a:t> </a:t>
            </a:r>
            <a:r>
              <a:rPr lang="sv-SE" dirty="0" err="1"/>
              <a:t>them</a:t>
            </a:r>
            <a:r>
              <a:rPr lang="sv-SE" dirty="0"/>
              <a:t>…</a:t>
            </a:r>
          </a:p>
        </p:txBody>
      </p:sp>
      <p:sp>
        <p:nvSpPr>
          <p:cNvPr id="4" name="Platshållare för bild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5EE8BE-092A-1246-A208-1094607A4757}"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Helvetica"/>
                <a:sym typeface="Arial"/>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Helvetica"/>
              <a:sym typeface="Arial"/>
            </a:endParaRPr>
          </a:p>
        </p:txBody>
      </p:sp>
    </p:spTree>
    <p:extLst>
      <p:ext uri="{BB962C8B-B14F-4D97-AF65-F5344CB8AC3E}">
        <p14:creationId xmlns:p14="http://schemas.microsoft.com/office/powerpoint/2010/main" val="39888958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81000" y="685800"/>
            <a:ext cx="6096000" cy="3429000"/>
          </a:xfrm>
        </p:spPr>
      </p:sp>
      <p:sp>
        <p:nvSpPr>
          <p:cNvPr id="3" name="Platshållare för anteckningar 2"/>
          <p:cNvSpPr>
            <a:spLocks noGrp="1"/>
          </p:cNvSpPr>
          <p:nvPr>
            <p:ph type="body" idx="1"/>
          </p:nvPr>
        </p:nvSpPr>
        <p:spPr/>
        <p:txBody>
          <a:bodyPr/>
          <a:lstStyle/>
          <a:p>
            <a:r>
              <a:rPr lang="sv-SE" sz="1200" dirty="0">
                <a:latin typeface="+mn-lt"/>
              </a:rPr>
              <a:t>OECD-projektet</a:t>
            </a:r>
            <a:r>
              <a:rPr lang="sv-SE" sz="1200" baseline="0" dirty="0">
                <a:latin typeface="+mn-lt"/>
              </a:rPr>
              <a:t> har varit avgörande för att utveckla Kau till ett framgångsrikt samverkansuniversitet.</a:t>
            </a:r>
          </a:p>
          <a:p>
            <a:endParaRPr lang="sv-SE" sz="1200" baseline="0" dirty="0">
              <a:latin typeface="+mn-lt"/>
            </a:endParaRPr>
          </a:p>
          <a:p>
            <a:r>
              <a:rPr lang="en-US" sz="2400" dirty="0">
                <a:latin typeface="+mj-lt"/>
                <a:ea typeface="+mj-ea"/>
                <a:cs typeface="+mj-cs"/>
                <a:sym typeface="Calibri"/>
              </a:rPr>
              <a:t>”Highest grade from </a:t>
            </a:r>
            <a:r>
              <a:rPr lang="en-US" sz="2400" dirty="0" err="1">
                <a:latin typeface="+mj-lt"/>
                <a:ea typeface="+mj-ea"/>
                <a:cs typeface="+mj-cs"/>
                <a:sym typeface="Calibri"/>
              </a:rPr>
              <a:t>Vinnova</a:t>
            </a:r>
            <a:r>
              <a:rPr lang="en-US" sz="2400" dirty="0">
                <a:latin typeface="+mj-lt"/>
                <a:ea typeface="+mj-ea"/>
                <a:cs typeface="+mj-cs"/>
                <a:sym typeface="Calibri"/>
              </a:rPr>
              <a:t>” ? </a:t>
            </a:r>
            <a:r>
              <a:rPr lang="en-US" sz="2400" dirty="0" err="1">
                <a:latin typeface="+mj-lt"/>
                <a:ea typeface="+mj-ea"/>
                <a:cs typeface="+mj-cs"/>
                <a:sym typeface="Calibri"/>
              </a:rPr>
              <a:t>är</a:t>
            </a:r>
            <a:r>
              <a:rPr lang="en-US" sz="2400" dirty="0">
                <a:latin typeface="+mj-lt"/>
                <a:ea typeface="+mj-ea"/>
                <a:cs typeface="+mj-cs"/>
                <a:sym typeface="Calibri"/>
              </a:rPr>
              <a:t> </a:t>
            </a:r>
            <a:r>
              <a:rPr lang="en-US" sz="2400" dirty="0" err="1">
                <a:latin typeface="+mj-lt"/>
                <a:ea typeface="+mj-ea"/>
                <a:cs typeface="+mj-cs"/>
                <a:sym typeface="Calibri"/>
              </a:rPr>
              <a:t>det</a:t>
            </a:r>
            <a:r>
              <a:rPr lang="en-US" sz="2400" dirty="0">
                <a:latin typeface="+mj-lt"/>
                <a:ea typeface="+mj-ea"/>
                <a:cs typeface="+mj-cs"/>
                <a:sym typeface="Calibri"/>
              </a:rPr>
              <a:t> </a:t>
            </a:r>
            <a:r>
              <a:rPr lang="en-US" sz="2400" dirty="0" err="1">
                <a:latin typeface="+mj-lt"/>
                <a:ea typeface="+mj-ea"/>
                <a:cs typeface="+mj-cs"/>
                <a:sym typeface="Calibri"/>
              </a:rPr>
              <a:t>i</a:t>
            </a:r>
            <a:r>
              <a:rPr lang="en-US" sz="2400" dirty="0">
                <a:latin typeface="+mj-lt"/>
                <a:ea typeface="+mj-ea"/>
                <a:cs typeface="+mj-cs"/>
                <a:sym typeface="Calibri"/>
              </a:rPr>
              <a:t> de </a:t>
            </a:r>
            <a:r>
              <a:rPr lang="en-US" sz="2400" dirty="0" err="1">
                <a:latin typeface="+mj-lt"/>
                <a:ea typeface="+mj-ea"/>
                <a:cs typeface="+mj-cs"/>
                <a:sym typeface="Calibri"/>
              </a:rPr>
              <a:t>så</a:t>
            </a:r>
            <a:r>
              <a:rPr lang="en-US" sz="2400" dirty="0">
                <a:latin typeface="+mj-lt"/>
                <a:ea typeface="+mj-ea"/>
                <a:cs typeface="+mj-cs"/>
                <a:sym typeface="Calibri"/>
              </a:rPr>
              <a:t> </a:t>
            </a:r>
            <a:r>
              <a:rPr lang="en-US" sz="2400" dirty="0" err="1">
                <a:latin typeface="+mj-lt"/>
                <a:ea typeface="+mj-ea"/>
                <a:cs typeface="+mj-cs"/>
                <a:sym typeface="Calibri"/>
              </a:rPr>
              <a:t>kallade</a:t>
            </a:r>
            <a:r>
              <a:rPr lang="en-US" sz="2400" dirty="0">
                <a:latin typeface="+mj-lt"/>
                <a:ea typeface="+mj-ea"/>
                <a:cs typeface="+mj-cs"/>
                <a:sym typeface="Calibri"/>
              </a:rPr>
              <a:t> </a:t>
            </a:r>
            <a:r>
              <a:rPr lang="en-US" sz="2400" dirty="0" err="1">
                <a:latin typeface="+mj-lt"/>
                <a:ea typeface="+mj-ea"/>
                <a:cs typeface="+mj-cs"/>
                <a:sym typeface="Calibri"/>
              </a:rPr>
              <a:t>samverkanspiloterna</a:t>
            </a:r>
            <a:r>
              <a:rPr lang="en-US" sz="2400" dirty="0">
                <a:latin typeface="+mj-lt"/>
                <a:ea typeface="+mj-ea"/>
                <a:cs typeface="+mj-cs"/>
                <a:sym typeface="Calibri"/>
              </a:rPr>
              <a:t> ? </a:t>
            </a:r>
            <a:r>
              <a:rPr lang="en-US" sz="2400" dirty="0" err="1">
                <a:latin typeface="+mj-lt"/>
                <a:ea typeface="+mj-ea"/>
                <a:cs typeface="+mj-cs"/>
                <a:sym typeface="Calibri"/>
              </a:rPr>
              <a:t>Här</a:t>
            </a:r>
            <a:r>
              <a:rPr lang="en-US" sz="2400" dirty="0">
                <a:latin typeface="+mj-lt"/>
                <a:ea typeface="+mj-ea"/>
                <a:cs typeface="+mj-cs"/>
                <a:sym typeface="Calibri"/>
              </a:rPr>
              <a:t> </a:t>
            </a:r>
            <a:r>
              <a:rPr lang="en-US" sz="2400" dirty="0" err="1">
                <a:latin typeface="+mj-lt"/>
                <a:ea typeface="+mj-ea"/>
                <a:cs typeface="+mj-cs"/>
                <a:sym typeface="Calibri"/>
              </a:rPr>
              <a:t>måste</a:t>
            </a:r>
            <a:r>
              <a:rPr lang="en-US" sz="2400" dirty="0">
                <a:latin typeface="+mj-lt"/>
                <a:ea typeface="+mj-ea"/>
                <a:cs typeface="+mj-cs"/>
                <a:sym typeface="Calibri"/>
              </a:rPr>
              <a:t> </a:t>
            </a:r>
            <a:r>
              <a:rPr lang="en-US" sz="2400" dirty="0" err="1">
                <a:latin typeface="+mj-lt"/>
                <a:ea typeface="+mj-ea"/>
                <a:cs typeface="+mj-cs"/>
                <a:sym typeface="Calibri"/>
              </a:rPr>
              <a:t>det</a:t>
            </a:r>
            <a:r>
              <a:rPr lang="en-US" sz="2400" dirty="0">
                <a:latin typeface="+mj-lt"/>
                <a:ea typeface="+mj-ea"/>
                <a:cs typeface="+mj-cs"/>
                <a:sym typeface="Calibri"/>
              </a:rPr>
              <a:t> nog </a:t>
            </a:r>
            <a:r>
              <a:rPr lang="en-US" sz="2400" dirty="0" err="1">
                <a:latin typeface="+mj-lt"/>
                <a:ea typeface="+mj-ea"/>
                <a:cs typeface="+mj-cs"/>
                <a:sym typeface="Calibri"/>
              </a:rPr>
              <a:t>tydliggöras</a:t>
            </a:r>
            <a:r>
              <a:rPr lang="en-US" sz="2400" dirty="0">
                <a:latin typeface="+mj-lt"/>
                <a:ea typeface="+mj-ea"/>
                <a:cs typeface="+mj-cs"/>
                <a:sym typeface="Calibri"/>
              </a:rPr>
              <a:t> </a:t>
            </a:r>
            <a:r>
              <a:rPr lang="en-US" sz="2400" dirty="0" err="1">
                <a:latin typeface="+mj-lt"/>
                <a:ea typeface="+mj-ea"/>
                <a:cs typeface="+mj-cs"/>
                <a:sym typeface="Calibri"/>
              </a:rPr>
              <a:t>vad</a:t>
            </a:r>
            <a:r>
              <a:rPr lang="en-US" sz="2400" dirty="0">
                <a:latin typeface="+mj-lt"/>
                <a:ea typeface="+mj-ea"/>
                <a:cs typeface="+mj-cs"/>
                <a:sym typeface="Calibri"/>
              </a:rPr>
              <a:t> </a:t>
            </a:r>
            <a:r>
              <a:rPr lang="en-US" sz="2400" dirty="0" err="1">
                <a:latin typeface="+mj-lt"/>
                <a:ea typeface="+mj-ea"/>
                <a:cs typeface="+mj-cs"/>
                <a:sym typeface="Calibri"/>
              </a:rPr>
              <a:t>som</a:t>
            </a:r>
            <a:r>
              <a:rPr lang="en-US" sz="2400" dirty="0">
                <a:latin typeface="+mj-lt"/>
                <a:ea typeface="+mj-ea"/>
                <a:cs typeface="+mj-cs"/>
                <a:sym typeface="Calibri"/>
              </a:rPr>
              <a:t> </a:t>
            </a:r>
            <a:r>
              <a:rPr lang="en-US" sz="2400" dirty="0" err="1">
                <a:latin typeface="+mj-lt"/>
                <a:ea typeface="+mj-ea"/>
                <a:cs typeface="+mj-cs"/>
                <a:sym typeface="Calibri"/>
              </a:rPr>
              <a:t>menas</a:t>
            </a:r>
            <a:r>
              <a:rPr lang="en-US" sz="2400" dirty="0">
                <a:latin typeface="+mj-lt"/>
                <a:ea typeface="+mj-ea"/>
                <a:cs typeface="+mj-cs"/>
                <a:sym typeface="Calibri"/>
              </a:rPr>
              <a:t>! </a:t>
            </a:r>
            <a:r>
              <a:rPr lang="en-US" sz="2400" dirty="0" err="1">
                <a:latin typeface="+mj-lt"/>
                <a:ea typeface="+mj-ea"/>
                <a:cs typeface="+mj-cs"/>
                <a:sym typeface="Calibri"/>
              </a:rPr>
              <a:t>Dessutom</a:t>
            </a:r>
            <a:r>
              <a:rPr lang="en-US" sz="2400" dirty="0">
                <a:latin typeface="+mj-lt"/>
                <a:ea typeface="+mj-ea"/>
                <a:cs typeface="+mj-cs"/>
                <a:sym typeface="Calibri"/>
              </a:rPr>
              <a:t> </a:t>
            </a:r>
            <a:r>
              <a:rPr lang="en-US" sz="2400" dirty="0" err="1">
                <a:latin typeface="+mj-lt"/>
                <a:ea typeface="+mj-ea"/>
                <a:cs typeface="+mj-cs"/>
                <a:sym typeface="Calibri"/>
              </a:rPr>
              <a:t>så</a:t>
            </a:r>
            <a:r>
              <a:rPr lang="en-US" sz="2400" dirty="0">
                <a:latin typeface="+mj-lt"/>
                <a:ea typeface="+mj-ea"/>
                <a:cs typeface="+mj-cs"/>
                <a:sym typeface="Calibri"/>
              </a:rPr>
              <a:t> </a:t>
            </a:r>
            <a:r>
              <a:rPr lang="en-US" sz="2400" dirty="0" err="1">
                <a:latin typeface="+mj-lt"/>
                <a:ea typeface="+mj-ea"/>
                <a:cs typeface="+mj-cs"/>
                <a:sym typeface="Calibri"/>
              </a:rPr>
              <a:t>var</a:t>
            </a:r>
            <a:r>
              <a:rPr lang="en-US" sz="2400" dirty="0">
                <a:latin typeface="+mj-lt"/>
                <a:ea typeface="+mj-ea"/>
                <a:cs typeface="+mj-cs"/>
                <a:sym typeface="Calibri"/>
              </a:rPr>
              <a:t> </a:t>
            </a:r>
            <a:r>
              <a:rPr lang="en-US" sz="2400" dirty="0" err="1">
                <a:latin typeface="+mj-lt"/>
                <a:ea typeface="+mj-ea"/>
                <a:cs typeface="+mj-cs"/>
                <a:sym typeface="Calibri"/>
              </a:rPr>
              <a:t>det</a:t>
            </a:r>
            <a:r>
              <a:rPr lang="en-US" sz="2400" dirty="0">
                <a:latin typeface="+mj-lt"/>
                <a:ea typeface="+mj-ea"/>
                <a:cs typeface="+mj-cs"/>
                <a:sym typeface="Calibri"/>
              </a:rPr>
              <a:t> </a:t>
            </a:r>
            <a:r>
              <a:rPr lang="en-US" sz="2400" dirty="0" err="1">
                <a:latin typeface="+mj-lt"/>
                <a:ea typeface="+mj-ea"/>
                <a:cs typeface="+mj-cs"/>
                <a:sym typeface="Calibri"/>
              </a:rPr>
              <a:t>ju</a:t>
            </a:r>
            <a:r>
              <a:rPr lang="en-US" sz="2400" dirty="0">
                <a:latin typeface="+mj-lt"/>
                <a:ea typeface="+mj-ea"/>
                <a:cs typeface="+mj-cs"/>
                <a:sym typeface="Calibri"/>
              </a:rPr>
              <a:t> en lite </a:t>
            </a:r>
            <a:r>
              <a:rPr lang="en-US" sz="2400" dirty="0" err="1">
                <a:latin typeface="+mj-lt"/>
                <a:ea typeface="+mj-ea"/>
                <a:cs typeface="+mj-cs"/>
                <a:sym typeface="Calibri"/>
              </a:rPr>
              <a:t>invecklad</a:t>
            </a:r>
            <a:r>
              <a:rPr lang="en-US" sz="2400" dirty="0">
                <a:latin typeface="+mj-lt"/>
                <a:ea typeface="+mj-ea"/>
                <a:cs typeface="+mj-cs"/>
                <a:sym typeface="Calibri"/>
              </a:rPr>
              <a:t> ”</a:t>
            </a:r>
            <a:r>
              <a:rPr lang="en-US" sz="2400" dirty="0" err="1">
                <a:latin typeface="+mj-lt"/>
                <a:ea typeface="+mj-ea"/>
                <a:cs typeface="+mj-cs"/>
                <a:sym typeface="Calibri"/>
              </a:rPr>
              <a:t>betygsskala</a:t>
            </a:r>
            <a:r>
              <a:rPr lang="en-US" sz="2400" dirty="0">
                <a:latin typeface="+mj-lt"/>
                <a:ea typeface="+mj-ea"/>
                <a:cs typeface="+mj-cs"/>
                <a:sym typeface="Calibri"/>
              </a:rPr>
              <a:t>” vi </a:t>
            </a:r>
            <a:r>
              <a:rPr lang="en-US" sz="2400" dirty="0" err="1">
                <a:latin typeface="+mj-lt"/>
                <a:ea typeface="+mj-ea"/>
                <a:cs typeface="+mj-cs"/>
                <a:sym typeface="Calibri"/>
              </a:rPr>
              <a:t>landade</a:t>
            </a:r>
            <a:r>
              <a:rPr lang="en-US" sz="2400" dirty="0">
                <a:latin typeface="+mj-lt"/>
                <a:ea typeface="+mj-ea"/>
                <a:cs typeface="+mj-cs"/>
                <a:sym typeface="Calibri"/>
              </a:rPr>
              <a:t> </a:t>
            </a:r>
            <a:r>
              <a:rPr lang="en-US" sz="2400" dirty="0" err="1">
                <a:latin typeface="+mj-lt"/>
                <a:ea typeface="+mj-ea"/>
                <a:cs typeface="+mj-cs"/>
                <a:sym typeface="Calibri"/>
              </a:rPr>
              <a:t>på</a:t>
            </a:r>
            <a:r>
              <a:rPr lang="en-US" sz="2400" dirty="0">
                <a:latin typeface="+mj-lt"/>
                <a:ea typeface="+mj-ea"/>
                <a:cs typeface="+mj-cs"/>
                <a:sym typeface="Calibri"/>
              </a:rPr>
              <a:t> 5 </a:t>
            </a:r>
            <a:r>
              <a:rPr lang="en-US" sz="2400" dirty="0" err="1">
                <a:latin typeface="+mj-lt"/>
                <a:ea typeface="+mj-ea"/>
                <a:cs typeface="+mj-cs"/>
                <a:sym typeface="Calibri"/>
              </a:rPr>
              <a:t>av</a:t>
            </a:r>
            <a:r>
              <a:rPr lang="en-US" sz="2400" dirty="0">
                <a:latin typeface="+mj-lt"/>
                <a:ea typeface="+mj-ea"/>
                <a:cs typeface="+mj-cs"/>
                <a:sym typeface="Calibri"/>
              </a:rPr>
              <a:t> 6 </a:t>
            </a:r>
            <a:r>
              <a:rPr lang="en-US" sz="2400" dirty="0" err="1">
                <a:latin typeface="+mj-lt"/>
                <a:ea typeface="+mj-ea"/>
                <a:cs typeface="+mj-cs"/>
                <a:sym typeface="Calibri"/>
              </a:rPr>
              <a:t>möjliga</a:t>
            </a:r>
            <a:r>
              <a:rPr lang="en-US" sz="2400" dirty="0">
                <a:latin typeface="+mj-lt"/>
                <a:ea typeface="+mj-ea"/>
                <a:cs typeface="+mj-cs"/>
                <a:sym typeface="Calibri"/>
              </a:rPr>
              <a:t> </a:t>
            </a:r>
            <a:r>
              <a:rPr lang="en-US" sz="2400" dirty="0" err="1">
                <a:latin typeface="+mj-lt"/>
                <a:ea typeface="+mj-ea"/>
                <a:cs typeface="+mj-cs"/>
                <a:sym typeface="Calibri"/>
              </a:rPr>
              <a:t>poäng</a:t>
            </a:r>
            <a:r>
              <a:rPr lang="en-US" sz="2400" dirty="0">
                <a:latin typeface="+mj-lt"/>
                <a:ea typeface="+mj-ea"/>
                <a:cs typeface="+mj-cs"/>
                <a:sym typeface="Calibri"/>
              </a:rPr>
              <a:t>. </a:t>
            </a:r>
            <a:r>
              <a:rPr lang="en-US" sz="2400" dirty="0" err="1">
                <a:latin typeface="+mj-lt"/>
                <a:ea typeface="+mj-ea"/>
                <a:cs typeface="+mj-cs"/>
                <a:sym typeface="Calibri"/>
              </a:rPr>
              <a:t>Ska</a:t>
            </a:r>
            <a:r>
              <a:rPr lang="en-US" sz="2400" dirty="0">
                <a:latin typeface="+mj-lt"/>
                <a:ea typeface="+mj-ea"/>
                <a:cs typeface="+mj-cs"/>
                <a:sym typeface="Calibri"/>
              </a:rPr>
              <a:t> </a:t>
            </a:r>
            <a:r>
              <a:rPr lang="en-US" sz="2400" dirty="0" err="1">
                <a:latin typeface="+mj-lt"/>
                <a:ea typeface="+mj-ea"/>
                <a:cs typeface="+mj-cs"/>
                <a:sym typeface="Calibri"/>
              </a:rPr>
              <a:t>detta</a:t>
            </a:r>
            <a:r>
              <a:rPr lang="en-US" sz="2400" dirty="0">
                <a:latin typeface="+mj-lt"/>
                <a:ea typeface="+mj-ea"/>
                <a:cs typeface="+mj-cs"/>
                <a:sym typeface="Calibri"/>
              </a:rPr>
              <a:t> </a:t>
            </a:r>
            <a:r>
              <a:rPr lang="en-US" sz="2400" dirty="0" err="1">
                <a:latin typeface="+mj-lt"/>
                <a:ea typeface="+mj-ea"/>
                <a:cs typeface="+mj-cs"/>
                <a:sym typeface="Calibri"/>
              </a:rPr>
              <a:t>presenteras</a:t>
            </a:r>
            <a:r>
              <a:rPr lang="en-US" sz="2400" dirty="0">
                <a:latin typeface="+mj-lt"/>
                <a:ea typeface="+mj-ea"/>
                <a:cs typeface="+mj-cs"/>
                <a:sym typeface="Calibri"/>
              </a:rPr>
              <a:t> </a:t>
            </a:r>
            <a:r>
              <a:rPr lang="en-US" sz="2400" dirty="0" err="1">
                <a:latin typeface="+mj-lt"/>
                <a:ea typeface="+mj-ea"/>
                <a:cs typeface="+mj-cs"/>
                <a:sym typeface="Calibri"/>
              </a:rPr>
              <a:t>måste</a:t>
            </a:r>
            <a:r>
              <a:rPr lang="en-US" sz="2400" dirty="0">
                <a:latin typeface="+mj-lt"/>
                <a:ea typeface="+mj-ea"/>
                <a:cs typeface="+mj-cs"/>
                <a:sym typeface="Calibri"/>
              </a:rPr>
              <a:t> nog den </a:t>
            </a:r>
            <a:r>
              <a:rPr lang="en-US" sz="2400" dirty="0" err="1">
                <a:latin typeface="+mj-lt"/>
                <a:ea typeface="+mj-ea"/>
                <a:cs typeface="+mj-cs"/>
                <a:sym typeface="Calibri"/>
              </a:rPr>
              <a:t>som</a:t>
            </a:r>
            <a:r>
              <a:rPr lang="en-US" sz="2400" dirty="0">
                <a:latin typeface="+mj-lt"/>
                <a:ea typeface="+mj-ea"/>
                <a:cs typeface="+mj-cs"/>
                <a:sym typeface="Calibri"/>
              </a:rPr>
              <a:t> </a:t>
            </a:r>
            <a:r>
              <a:rPr lang="en-US" sz="2400" dirty="0" err="1">
                <a:latin typeface="+mj-lt"/>
                <a:ea typeface="+mj-ea"/>
                <a:cs typeface="+mj-cs"/>
                <a:sym typeface="Calibri"/>
              </a:rPr>
              <a:t>gör</a:t>
            </a:r>
            <a:r>
              <a:rPr lang="en-US" sz="2400" dirty="0">
                <a:latin typeface="+mj-lt"/>
                <a:ea typeface="+mj-ea"/>
                <a:cs typeface="+mj-cs"/>
                <a:sym typeface="Calibri"/>
              </a:rPr>
              <a:t> </a:t>
            </a:r>
            <a:r>
              <a:rPr lang="en-US" sz="2400" dirty="0" err="1">
                <a:latin typeface="+mj-lt"/>
                <a:ea typeface="+mj-ea"/>
                <a:cs typeface="+mj-cs"/>
                <a:sym typeface="Calibri"/>
              </a:rPr>
              <a:t>det</a:t>
            </a:r>
            <a:r>
              <a:rPr lang="en-US" sz="2400" dirty="0">
                <a:latin typeface="+mj-lt"/>
                <a:ea typeface="+mj-ea"/>
                <a:cs typeface="+mj-cs"/>
                <a:sym typeface="Calibri"/>
              </a:rPr>
              <a:t> </a:t>
            </a:r>
            <a:r>
              <a:rPr lang="en-US" sz="2400" dirty="0" err="1">
                <a:latin typeface="+mj-lt"/>
                <a:ea typeface="+mj-ea"/>
                <a:cs typeface="+mj-cs"/>
                <a:sym typeface="Calibri"/>
              </a:rPr>
              <a:t>vara</a:t>
            </a:r>
            <a:r>
              <a:rPr lang="en-US" sz="2400" dirty="0">
                <a:latin typeface="+mj-lt"/>
                <a:ea typeface="+mj-ea"/>
                <a:cs typeface="+mj-cs"/>
                <a:sym typeface="Calibri"/>
              </a:rPr>
              <a:t> </a:t>
            </a:r>
            <a:r>
              <a:rPr lang="en-US" sz="2400" dirty="0" err="1">
                <a:latin typeface="+mj-lt"/>
                <a:ea typeface="+mj-ea"/>
                <a:cs typeface="+mj-cs"/>
                <a:sym typeface="Calibri"/>
              </a:rPr>
              <a:t>insatt</a:t>
            </a:r>
            <a:r>
              <a:rPr lang="en-US" sz="2400" dirty="0">
                <a:latin typeface="+mj-lt"/>
                <a:ea typeface="+mj-ea"/>
                <a:cs typeface="+mj-cs"/>
                <a:sym typeface="Calibri"/>
              </a:rPr>
              <a:t> </a:t>
            </a:r>
            <a:r>
              <a:rPr lang="en-US" sz="2400" dirty="0" err="1">
                <a:latin typeface="+mj-lt"/>
                <a:ea typeface="+mj-ea"/>
                <a:cs typeface="+mj-cs"/>
                <a:sym typeface="Calibri"/>
              </a:rPr>
              <a:t>i</a:t>
            </a:r>
            <a:r>
              <a:rPr lang="en-US" sz="2400" dirty="0">
                <a:latin typeface="+mj-lt"/>
                <a:ea typeface="+mj-ea"/>
                <a:cs typeface="+mj-cs"/>
                <a:sym typeface="Calibri"/>
              </a:rPr>
              <a:t> </a:t>
            </a:r>
            <a:r>
              <a:rPr lang="en-US" sz="2400" dirty="0" err="1">
                <a:latin typeface="+mj-lt"/>
                <a:ea typeface="+mj-ea"/>
                <a:cs typeface="+mj-cs"/>
                <a:sym typeface="Calibri"/>
              </a:rPr>
              <a:t>vad</a:t>
            </a:r>
            <a:r>
              <a:rPr lang="en-US" sz="2400" dirty="0">
                <a:latin typeface="+mj-lt"/>
                <a:ea typeface="+mj-ea"/>
                <a:cs typeface="+mj-cs"/>
                <a:sym typeface="Calibri"/>
              </a:rPr>
              <a:t> </a:t>
            </a:r>
            <a:r>
              <a:rPr lang="en-US" sz="2400" dirty="0" err="1">
                <a:latin typeface="+mj-lt"/>
                <a:ea typeface="+mj-ea"/>
                <a:cs typeface="+mj-cs"/>
                <a:sym typeface="Calibri"/>
              </a:rPr>
              <a:t>det</a:t>
            </a:r>
            <a:r>
              <a:rPr lang="en-US" sz="2400" dirty="0">
                <a:latin typeface="+mj-lt"/>
                <a:ea typeface="+mj-ea"/>
                <a:cs typeface="+mj-cs"/>
                <a:sym typeface="Calibri"/>
              </a:rPr>
              <a:t> </a:t>
            </a:r>
            <a:r>
              <a:rPr lang="en-US" sz="2400" dirty="0" err="1">
                <a:latin typeface="+mj-lt"/>
                <a:ea typeface="+mj-ea"/>
                <a:cs typeface="+mj-cs"/>
                <a:sym typeface="Calibri"/>
              </a:rPr>
              <a:t>handlade</a:t>
            </a:r>
            <a:r>
              <a:rPr lang="en-US" sz="2400" dirty="0">
                <a:latin typeface="+mj-lt"/>
                <a:ea typeface="+mj-ea"/>
                <a:cs typeface="+mj-cs"/>
                <a:sym typeface="Calibri"/>
              </a:rPr>
              <a:t> </a:t>
            </a:r>
            <a:r>
              <a:rPr lang="en-US" sz="2400" dirty="0" err="1">
                <a:latin typeface="+mj-lt"/>
                <a:ea typeface="+mj-ea"/>
                <a:cs typeface="+mj-cs"/>
                <a:sym typeface="Calibri"/>
              </a:rPr>
              <a:t>om.</a:t>
            </a:r>
            <a:endParaRPr lang="en-US" sz="2400" dirty="0">
              <a:latin typeface="+mj-lt"/>
              <a:ea typeface="+mj-ea"/>
              <a:cs typeface="+mj-cs"/>
              <a:sym typeface="Calibri"/>
            </a:endParaRPr>
          </a:p>
          <a:p>
            <a:r>
              <a:rPr lang="en-US" sz="2400" dirty="0">
                <a:latin typeface="+mj-lt"/>
                <a:ea typeface="+mj-ea"/>
                <a:cs typeface="+mj-cs"/>
                <a:sym typeface="Calibri"/>
              </a:rPr>
              <a:t>-        Horizon-</a:t>
            </a:r>
            <a:r>
              <a:rPr lang="en-US" sz="2400" dirty="0" err="1">
                <a:latin typeface="+mj-lt"/>
                <a:ea typeface="+mj-ea"/>
                <a:cs typeface="+mj-cs"/>
                <a:sym typeface="Calibri"/>
              </a:rPr>
              <a:t>siffran</a:t>
            </a:r>
            <a:r>
              <a:rPr lang="en-US" sz="2400" dirty="0">
                <a:latin typeface="+mj-lt"/>
                <a:ea typeface="+mj-ea"/>
                <a:cs typeface="+mj-cs"/>
                <a:sym typeface="Calibri"/>
              </a:rPr>
              <a:t> </a:t>
            </a:r>
            <a:r>
              <a:rPr lang="en-US" sz="2400" dirty="0" err="1">
                <a:latin typeface="+mj-lt"/>
                <a:ea typeface="+mj-ea"/>
                <a:cs typeface="+mj-cs"/>
                <a:sym typeface="Calibri"/>
              </a:rPr>
              <a:t>måste</a:t>
            </a:r>
            <a:r>
              <a:rPr lang="en-US" sz="2400" dirty="0">
                <a:latin typeface="+mj-lt"/>
                <a:ea typeface="+mj-ea"/>
                <a:cs typeface="+mj-cs"/>
                <a:sym typeface="Calibri"/>
              </a:rPr>
              <a:t> </a:t>
            </a:r>
            <a:r>
              <a:rPr lang="en-US" sz="2400" dirty="0" err="1">
                <a:latin typeface="+mj-lt"/>
                <a:ea typeface="+mj-ea"/>
                <a:cs typeface="+mj-cs"/>
                <a:sym typeface="Calibri"/>
              </a:rPr>
              <a:t>även</a:t>
            </a:r>
            <a:r>
              <a:rPr lang="en-US" sz="2400" dirty="0">
                <a:latin typeface="+mj-lt"/>
                <a:ea typeface="+mj-ea"/>
                <a:cs typeface="+mj-cs"/>
                <a:sym typeface="Calibri"/>
              </a:rPr>
              <a:t> den </a:t>
            </a:r>
            <a:r>
              <a:rPr lang="en-US" sz="2400" dirty="0" err="1">
                <a:latin typeface="+mj-lt"/>
                <a:ea typeface="+mj-ea"/>
                <a:cs typeface="+mj-cs"/>
                <a:sym typeface="Calibri"/>
              </a:rPr>
              <a:t>tydliggöras</a:t>
            </a:r>
            <a:r>
              <a:rPr lang="en-US" sz="2400" dirty="0">
                <a:latin typeface="+mj-lt"/>
                <a:ea typeface="+mj-ea"/>
                <a:cs typeface="+mj-cs"/>
                <a:sym typeface="Calibri"/>
              </a:rPr>
              <a:t>, </a:t>
            </a:r>
            <a:r>
              <a:rPr lang="en-US" sz="2400" dirty="0" err="1">
                <a:latin typeface="+mj-lt"/>
                <a:ea typeface="+mj-ea"/>
                <a:cs typeface="+mj-cs"/>
                <a:sym typeface="Calibri"/>
              </a:rPr>
              <a:t>förmodar</a:t>
            </a:r>
            <a:r>
              <a:rPr lang="en-US" sz="2400" dirty="0">
                <a:latin typeface="+mj-lt"/>
                <a:ea typeface="+mj-ea"/>
                <a:cs typeface="+mj-cs"/>
                <a:sym typeface="Calibri"/>
              </a:rPr>
              <a:t> </a:t>
            </a:r>
            <a:r>
              <a:rPr lang="en-US" sz="2400" dirty="0" err="1">
                <a:latin typeface="+mj-lt"/>
                <a:ea typeface="+mj-ea"/>
                <a:cs typeface="+mj-cs"/>
                <a:sym typeface="Calibri"/>
              </a:rPr>
              <a:t>att</a:t>
            </a:r>
            <a:r>
              <a:rPr lang="en-US" sz="2400" dirty="0">
                <a:latin typeface="+mj-lt"/>
                <a:ea typeface="+mj-ea"/>
                <a:cs typeface="+mj-cs"/>
                <a:sym typeface="Calibri"/>
              </a:rPr>
              <a:t> </a:t>
            </a:r>
            <a:r>
              <a:rPr lang="en-US" sz="2400" dirty="0" err="1">
                <a:latin typeface="+mj-lt"/>
                <a:ea typeface="+mj-ea"/>
                <a:cs typeface="+mj-cs"/>
                <a:sym typeface="Calibri"/>
              </a:rPr>
              <a:t>det</a:t>
            </a:r>
            <a:r>
              <a:rPr lang="en-US" sz="2400" dirty="0">
                <a:latin typeface="+mj-lt"/>
                <a:ea typeface="+mj-ea"/>
                <a:cs typeface="+mj-cs"/>
                <a:sym typeface="Calibri"/>
              </a:rPr>
              <a:t> </a:t>
            </a:r>
            <a:r>
              <a:rPr lang="en-US" sz="2400" dirty="0" err="1">
                <a:latin typeface="+mj-lt"/>
                <a:ea typeface="+mj-ea"/>
                <a:cs typeface="+mj-cs"/>
                <a:sym typeface="Calibri"/>
              </a:rPr>
              <a:t>är</a:t>
            </a:r>
            <a:r>
              <a:rPr lang="en-US" sz="2400" dirty="0">
                <a:latin typeface="+mj-lt"/>
                <a:ea typeface="+mj-ea"/>
                <a:cs typeface="+mj-cs"/>
                <a:sym typeface="Calibri"/>
              </a:rPr>
              <a:t> success-</a:t>
            </a:r>
            <a:r>
              <a:rPr lang="en-US" sz="2400" dirty="0" err="1">
                <a:latin typeface="+mj-lt"/>
                <a:ea typeface="+mj-ea"/>
                <a:cs typeface="+mj-cs"/>
                <a:sym typeface="Calibri"/>
              </a:rPr>
              <a:t>raten</a:t>
            </a:r>
            <a:r>
              <a:rPr lang="en-US" sz="2400" dirty="0">
                <a:latin typeface="+mj-lt"/>
                <a:ea typeface="+mj-ea"/>
                <a:cs typeface="+mj-cs"/>
                <a:sym typeface="Calibri"/>
              </a:rPr>
              <a:t> </a:t>
            </a:r>
            <a:r>
              <a:rPr lang="en-US" sz="2400" dirty="0" err="1">
                <a:latin typeface="+mj-lt"/>
                <a:ea typeface="+mj-ea"/>
                <a:cs typeface="+mj-cs"/>
                <a:sym typeface="Calibri"/>
              </a:rPr>
              <a:t>som</a:t>
            </a:r>
            <a:r>
              <a:rPr lang="en-US" sz="2400" dirty="0">
                <a:latin typeface="+mj-lt"/>
                <a:ea typeface="+mj-ea"/>
                <a:cs typeface="+mj-cs"/>
                <a:sym typeface="Calibri"/>
              </a:rPr>
              <a:t> </a:t>
            </a:r>
            <a:r>
              <a:rPr lang="en-US" sz="2400" dirty="0" err="1">
                <a:latin typeface="+mj-lt"/>
                <a:ea typeface="+mj-ea"/>
                <a:cs typeface="+mj-cs"/>
                <a:sym typeface="Calibri"/>
              </a:rPr>
              <a:t>åsyftas</a:t>
            </a:r>
            <a:r>
              <a:rPr lang="en-US" sz="2400" dirty="0">
                <a:latin typeface="+mj-lt"/>
                <a:ea typeface="+mj-ea"/>
                <a:cs typeface="+mj-cs"/>
                <a:sym typeface="Calibri"/>
              </a:rPr>
              <a:t>. Den </a:t>
            </a:r>
            <a:r>
              <a:rPr lang="en-US" sz="2400" dirty="0" err="1">
                <a:latin typeface="+mj-lt"/>
                <a:ea typeface="+mj-ea"/>
                <a:cs typeface="+mj-cs"/>
                <a:sym typeface="Calibri"/>
              </a:rPr>
              <a:t>var</a:t>
            </a:r>
            <a:r>
              <a:rPr lang="en-US" sz="2400" dirty="0">
                <a:latin typeface="+mj-lt"/>
                <a:ea typeface="+mj-ea"/>
                <a:cs typeface="+mj-cs"/>
                <a:sym typeface="Calibri"/>
              </a:rPr>
              <a:t> 32% (11 </a:t>
            </a:r>
            <a:r>
              <a:rPr lang="en-US" sz="2400" dirty="0" err="1">
                <a:latin typeface="+mj-lt"/>
                <a:ea typeface="+mj-ea"/>
                <a:cs typeface="+mj-cs"/>
                <a:sym typeface="Calibri"/>
              </a:rPr>
              <a:t>av</a:t>
            </a:r>
            <a:r>
              <a:rPr lang="en-US" sz="2400" dirty="0">
                <a:latin typeface="+mj-lt"/>
                <a:ea typeface="+mj-ea"/>
                <a:cs typeface="+mj-cs"/>
                <a:sym typeface="Calibri"/>
              </a:rPr>
              <a:t> 34 </a:t>
            </a:r>
            <a:r>
              <a:rPr lang="en-US" sz="2400" dirty="0" err="1">
                <a:latin typeface="+mj-lt"/>
                <a:ea typeface="+mj-ea"/>
                <a:cs typeface="+mj-cs"/>
                <a:sym typeface="Calibri"/>
              </a:rPr>
              <a:t>ansökningar</a:t>
            </a:r>
            <a:r>
              <a:rPr lang="en-US" sz="2400" dirty="0">
                <a:latin typeface="+mj-lt"/>
                <a:ea typeface="+mj-ea"/>
                <a:cs typeface="+mj-cs"/>
                <a:sym typeface="Calibri"/>
              </a:rPr>
              <a:t> </a:t>
            </a:r>
            <a:r>
              <a:rPr lang="en-US" sz="2400" dirty="0" err="1">
                <a:latin typeface="+mj-lt"/>
                <a:ea typeface="+mj-ea"/>
                <a:cs typeface="+mj-cs"/>
                <a:sym typeface="Calibri"/>
              </a:rPr>
              <a:t>fick</a:t>
            </a:r>
            <a:r>
              <a:rPr lang="en-US" sz="2400" dirty="0">
                <a:latin typeface="+mj-lt"/>
                <a:ea typeface="+mj-ea"/>
                <a:cs typeface="+mj-cs"/>
                <a:sym typeface="Calibri"/>
              </a:rPr>
              <a:t> OK) under </a:t>
            </a:r>
            <a:r>
              <a:rPr lang="en-US" sz="2400" dirty="0" err="1">
                <a:latin typeface="+mj-lt"/>
                <a:ea typeface="+mj-ea"/>
                <a:cs typeface="+mj-cs"/>
                <a:sym typeface="Calibri"/>
              </a:rPr>
              <a:t>fas</a:t>
            </a:r>
            <a:r>
              <a:rPr lang="en-US" sz="2400" dirty="0">
                <a:latin typeface="+mj-lt"/>
                <a:ea typeface="+mj-ea"/>
                <a:cs typeface="+mj-cs"/>
                <a:sym typeface="Calibri"/>
              </a:rPr>
              <a:t> 1.</a:t>
            </a:r>
          </a:p>
          <a:p>
            <a:r>
              <a:rPr lang="en-US" sz="2400" dirty="0">
                <a:latin typeface="+mj-lt"/>
                <a:ea typeface="+mj-ea"/>
                <a:cs typeface="+mj-cs"/>
                <a:sym typeface="Calibri"/>
              </a:rPr>
              <a:t>-        Highest grade from </a:t>
            </a:r>
            <a:r>
              <a:rPr lang="en-US" sz="2400" dirty="0" err="1">
                <a:latin typeface="+mj-lt"/>
                <a:ea typeface="+mj-ea"/>
                <a:cs typeface="+mj-cs"/>
                <a:sym typeface="Calibri"/>
              </a:rPr>
              <a:t>dep</a:t>
            </a:r>
            <a:r>
              <a:rPr lang="en-US" sz="2400" dirty="0">
                <a:latin typeface="+mj-lt"/>
                <a:ea typeface="+mj-ea"/>
                <a:cs typeface="+mj-cs"/>
                <a:sym typeface="Calibri"/>
              </a:rPr>
              <a:t> of education, </a:t>
            </a:r>
            <a:r>
              <a:rPr lang="en-US" sz="2400" dirty="0" err="1">
                <a:latin typeface="+mj-lt"/>
                <a:ea typeface="+mj-ea"/>
                <a:cs typeface="+mj-cs"/>
                <a:sym typeface="Calibri"/>
              </a:rPr>
              <a:t>vad</a:t>
            </a:r>
            <a:r>
              <a:rPr lang="en-US" sz="2400" dirty="0">
                <a:latin typeface="+mj-lt"/>
                <a:ea typeface="+mj-ea"/>
                <a:cs typeface="+mj-cs"/>
                <a:sym typeface="Calibri"/>
              </a:rPr>
              <a:t> </a:t>
            </a:r>
            <a:r>
              <a:rPr lang="en-US" sz="2400" dirty="0" err="1">
                <a:latin typeface="+mj-lt"/>
                <a:ea typeface="+mj-ea"/>
                <a:cs typeface="+mj-cs"/>
                <a:sym typeface="Calibri"/>
              </a:rPr>
              <a:t>menas</a:t>
            </a:r>
            <a:r>
              <a:rPr lang="en-US" sz="2400" dirty="0">
                <a:latin typeface="+mj-lt"/>
                <a:ea typeface="+mj-ea"/>
                <a:cs typeface="+mj-cs"/>
                <a:sym typeface="Calibri"/>
              </a:rPr>
              <a:t> </a:t>
            </a:r>
            <a:r>
              <a:rPr lang="en-US" sz="2400" dirty="0" err="1">
                <a:latin typeface="+mj-lt"/>
                <a:ea typeface="+mj-ea"/>
                <a:cs typeface="+mj-cs"/>
                <a:sym typeface="Calibri"/>
              </a:rPr>
              <a:t>här</a:t>
            </a:r>
            <a:r>
              <a:rPr lang="en-US" sz="2400" dirty="0">
                <a:latin typeface="+mj-lt"/>
                <a:ea typeface="+mj-ea"/>
                <a:cs typeface="+mj-cs"/>
                <a:sym typeface="Calibri"/>
              </a:rPr>
              <a:t>? </a:t>
            </a:r>
            <a:r>
              <a:rPr lang="en-US" sz="2400" dirty="0" err="1">
                <a:latin typeface="+mj-lt"/>
                <a:ea typeface="+mj-ea"/>
                <a:cs typeface="+mj-cs"/>
                <a:sym typeface="Calibri"/>
              </a:rPr>
              <a:t>Är</a:t>
            </a:r>
            <a:r>
              <a:rPr lang="en-US" sz="2400" dirty="0">
                <a:latin typeface="+mj-lt"/>
                <a:ea typeface="+mj-ea"/>
                <a:cs typeface="+mj-cs"/>
                <a:sym typeface="Calibri"/>
              </a:rPr>
              <a:t> </a:t>
            </a:r>
            <a:r>
              <a:rPr lang="en-US" sz="2400" dirty="0" err="1">
                <a:latin typeface="+mj-lt"/>
                <a:ea typeface="+mj-ea"/>
                <a:cs typeface="+mj-cs"/>
                <a:sym typeface="Calibri"/>
              </a:rPr>
              <a:t>det</a:t>
            </a:r>
            <a:r>
              <a:rPr lang="en-US" sz="2400" dirty="0">
                <a:latin typeface="+mj-lt"/>
                <a:ea typeface="+mj-ea"/>
                <a:cs typeface="+mj-cs"/>
                <a:sym typeface="Calibri"/>
              </a:rPr>
              <a:t> </a:t>
            </a:r>
            <a:r>
              <a:rPr lang="en-US" sz="2400" dirty="0" err="1">
                <a:latin typeface="+mj-lt"/>
                <a:ea typeface="+mj-ea"/>
                <a:cs typeface="+mj-cs"/>
                <a:sym typeface="Calibri"/>
              </a:rPr>
              <a:t>utbildningsdepartementet</a:t>
            </a:r>
            <a:r>
              <a:rPr lang="en-US" sz="2400" dirty="0">
                <a:latin typeface="+mj-lt"/>
                <a:ea typeface="+mj-ea"/>
                <a:cs typeface="+mj-cs"/>
                <a:sym typeface="Calibri"/>
              </a:rPr>
              <a:t> ? </a:t>
            </a:r>
            <a:r>
              <a:rPr lang="en-US" sz="2400" dirty="0" err="1">
                <a:latin typeface="+mj-lt"/>
                <a:ea typeface="+mj-ea"/>
                <a:cs typeface="+mj-cs"/>
                <a:sym typeface="Calibri"/>
              </a:rPr>
              <a:t>För</a:t>
            </a:r>
            <a:r>
              <a:rPr lang="en-US" sz="2400" dirty="0">
                <a:latin typeface="+mj-lt"/>
                <a:ea typeface="+mj-ea"/>
                <a:cs typeface="+mj-cs"/>
                <a:sym typeface="Calibri"/>
              </a:rPr>
              <a:t> </a:t>
            </a:r>
            <a:r>
              <a:rPr lang="en-US" sz="2400" dirty="0" err="1">
                <a:latin typeface="+mj-lt"/>
                <a:ea typeface="+mj-ea"/>
                <a:cs typeface="+mj-cs"/>
                <a:sym typeface="Calibri"/>
              </a:rPr>
              <a:t>det</a:t>
            </a:r>
            <a:r>
              <a:rPr lang="en-US" sz="2400" dirty="0">
                <a:latin typeface="+mj-lt"/>
                <a:ea typeface="+mj-ea"/>
                <a:cs typeface="+mj-cs"/>
                <a:sym typeface="Calibri"/>
              </a:rPr>
              <a:t> </a:t>
            </a:r>
            <a:r>
              <a:rPr lang="en-US" sz="2400" dirty="0" err="1">
                <a:latin typeface="+mj-lt"/>
                <a:ea typeface="+mj-ea"/>
                <a:cs typeface="+mj-cs"/>
                <a:sym typeface="Calibri"/>
              </a:rPr>
              <a:t>första</a:t>
            </a:r>
            <a:r>
              <a:rPr lang="en-US" sz="2400" dirty="0">
                <a:latin typeface="+mj-lt"/>
                <a:ea typeface="+mj-ea"/>
                <a:cs typeface="+mj-cs"/>
                <a:sym typeface="Calibri"/>
              </a:rPr>
              <a:t> </a:t>
            </a:r>
            <a:r>
              <a:rPr lang="en-US" sz="2400" dirty="0" err="1">
                <a:latin typeface="+mj-lt"/>
                <a:ea typeface="+mj-ea"/>
                <a:cs typeface="+mj-cs"/>
                <a:sym typeface="Calibri"/>
              </a:rPr>
              <a:t>så</a:t>
            </a:r>
            <a:r>
              <a:rPr lang="en-US" sz="2400" dirty="0">
                <a:latin typeface="+mj-lt"/>
                <a:ea typeface="+mj-ea"/>
                <a:cs typeface="+mj-cs"/>
                <a:sym typeface="Calibri"/>
              </a:rPr>
              <a:t> </a:t>
            </a:r>
            <a:r>
              <a:rPr lang="en-US" sz="2400" dirty="0" err="1">
                <a:latin typeface="+mj-lt"/>
                <a:ea typeface="+mj-ea"/>
                <a:cs typeface="+mj-cs"/>
                <a:sym typeface="Calibri"/>
              </a:rPr>
              <a:t>heter</a:t>
            </a:r>
            <a:r>
              <a:rPr lang="en-US" sz="2400" dirty="0">
                <a:latin typeface="+mj-lt"/>
                <a:ea typeface="+mj-ea"/>
                <a:cs typeface="+mj-cs"/>
                <a:sym typeface="Calibri"/>
              </a:rPr>
              <a:t> </a:t>
            </a:r>
            <a:r>
              <a:rPr lang="en-US" sz="2400" dirty="0" err="1">
                <a:latin typeface="+mj-lt"/>
                <a:ea typeface="+mj-ea"/>
                <a:cs typeface="+mj-cs"/>
                <a:sym typeface="Calibri"/>
              </a:rPr>
              <a:t>det</a:t>
            </a:r>
            <a:r>
              <a:rPr lang="en-US" sz="2400" dirty="0">
                <a:latin typeface="+mj-lt"/>
                <a:ea typeface="+mj-ea"/>
                <a:cs typeface="+mj-cs"/>
                <a:sym typeface="Calibri"/>
              </a:rPr>
              <a:t> </a:t>
            </a:r>
            <a:r>
              <a:rPr lang="en-US" sz="2400" dirty="0" err="1">
                <a:latin typeface="+mj-lt"/>
                <a:ea typeface="+mj-ea"/>
                <a:cs typeface="+mj-cs"/>
                <a:sym typeface="Calibri"/>
              </a:rPr>
              <a:t>ju</a:t>
            </a:r>
            <a:r>
              <a:rPr lang="en-US" sz="2400" dirty="0">
                <a:latin typeface="+mj-lt"/>
                <a:ea typeface="+mj-ea"/>
                <a:cs typeface="+mj-cs"/>
                <a:sym typeface="Calibri"/>
              </a:rPr>
              <a:t> Ministry of Education and Research, men </a:t>
            </a:r>
            <a:r>
              <a:rPr lang="en-US" sz="2400" dirty="0" err="1">
                <a:latin typeface="+mj-lt"/>
                <a:ea typeface="+mj-ea"/>
                <a:cs typeface="+mj-cs"/>
                <a:sym typeface="Calibri"/>
              </a:rPr>
              <a:t>framförallt</a:t>
            </a:r>
            <a:r>
              <a:rPr lang="en-US" sz="2400" dirty="0">
                <a:latin typeface="+mj-lt"/>
                <a:ea typeface="+mj-ea"/>
                <a:cs typeface="+mj-cs"/>
                <a:sym typeface="Calibri"/>
              </a:rPr>
              <a:t> </a:t>
            </a:r>
            <a:r>
              <a:rPr lang="en-US" sz="2400" dirty="0" err="1">
                <a:latin typeface="+mj-lt"/>
                <a:ea typeface="+mj-ea"/>
                <a:cs typeface="+mj-cs"/>
                <a:sym typeface="Calibri"/>
              </a:rPr>
              <a:t>vad</a:t>
            </a:r>
            <a:r>
              <a:rPr lang="en-US" sz="2400" dirty="0">
                <a:latin typeface="+mj-lt"/>
                <a:ea typeface="+mj-ea"/>
                <a:cs typeface="+mj-cs"/>
                <a:sym typeface="Calibri"/>
              </a:rPr>
              <a:t> </a:t>
            </a:r>
            <a:r>
              <a:rPr lang="en-US" sz="2400" dirty="0" err="1">
                <a:latin typeface="+mj-lt"/>
                <a:ea typeface="+mj-ea"/>
                <a:cs typeface="+mj-cs"/>
                <a:sym typeface="Calibri"/>
              </a:rPr>
              <a:t>är</a:t>
            </a:r>
            <a:r>
              <a:rPr lang="en-US" sz="2400" dirty="0">
                <a:latin typeface="+mj-lt"/>
                <a:ea typeface="+mj-ea"/>
                <a:cs typeface="+mj-cs"/>
                <a:sym typeface="Calibri"/>
              </a:rPr>
              <a:t> </a:t>
            </a:r>
            <a:r>
              <a:rPr lang="en-US" sz="2400" dirty="0" err="1">
                <a:latin typeface="+mj-lt"/>
                <a:ea typeface="+mj-ea"/>
                <a:cs typeface="+mj-cs"/>
                <a:sym typeface="Calibri"/>
              </a:rPr>
              <a:t>det</a:t>
            </a:r>
            <a:r>
              <a:rPr lang="en-US" sz="2400" dirty="0">
                <a:latin typeface="+mj-lt"/>
                <a:ea typeface="+mj-ea"/>
                <a:cs typeface="+mj-cs"/>
                <a:sym typeface="Calibri"/>
              </a:rPr>
              <a:t> </a:t>
            </a:r>
            <a:r>
              <a:rPr lang="en-US" sz="2400" dirty="0" err="1">
                <a:latin typeface="+mj-lt"/>
                <a:ea typeface="+mj-ea"/>
                <a:cs typeface="+mj-cs"/>
                <a:sym typeface="Calibri"/>
              </a:rPr>
              <a:t>för</a:t>
            </a:r>
            <a:r>
              <a:rPr lang="en-US" sz="2400" dirty="0">
                <a:latin typeface="+mj-lt"/>
                <a:ea typeface="+mj-ea"/>
                <a:cs typeface="+mj-cs"/>
                <a:sym typeface="Calibri"/>
              </a:rPr>
              <a:t> ”grade” </a:t>
            </a:r>
            <a:r>
              <a:rPr lang="en-US" sz="2400" dirty="0" err="1">
                <a:latin typeface="+mj-lt"/>
                <a:ea typeface="+mj-ea"/>
                <a:cs typeface="+mj-cs"/>
                <a:sym typeface="Calibri"/>
              </a:rPr>
              <a:t>som</a:t>
            </a:r>
            <a:r>
              <a:rPr lang="en-US" sz="2400" dirty="0">
                <a:latin typeface="+mj-lt"/>
                <a:ea typeface="+mj-ea"/>
                <a:cs typeface="+mj-cs"/>
                <a:sym typeface="Calibri"/>
              </a:rPr>
              <a:t> </a:t>
            </a:r>
            <a:r>
              <a:rPr lang="en-US" sz="2400" dirty="0" err="1">
                <a:latin typeface="+mj-lt"/>
                <a:ea typeface="+mj-ea"/>
                <a:cs typeface="+mj-cs"/>
                <a:sym typeface="Calibri"/>
              </a:rPr>
              <a:t>tas</a:t>
            </a:r>
            <a:r>
              <a:rPr lang="en-US" sz="2400" dirty="0">
                <a:latin typeface="+mj-lt"/>
                <a:ea typeface="+mj-ea"/>
                <a:cs typeface="+mj-cs"/>
                <a:sym typeface="Calibri"/>
              </a:rPr>
              <a:t> </a:t>
            </a:r>
            <a:r>
              <a:rPr lang="en-US" sz="2400" dirty="0" err="1">
                <a:latin typeface="+mj-lt"/>
                <a:ea typeface="+mj-ea"/>
                <a:cs typeface="+mj-cs"/>
                <a:sym typeface="Calibri"/>
              </a:rPr>
              <a:t>upp</a:t>
            </a:r>
            <a:r>
              <a:rPr lang="en-US" sz="2400" dirty="0">
                <a:latin typeface="+mj-lt"/>
                <a:ea typeface="+mj-ea"/>
                <a:cs typeface="+mj-cs"/>
                <a:sym typeface="Calibri"/>
              </a:rPr>
              <a:t> ?</a:t>
            </a:r>
          </a:p>
          <a:p>
            <a:r>
              <a:rPr lang="sk-SK" sz="2400" dirty="0">
                <a:latin typeface="+mj-lt"/>
                <a:ea typeface="+mj-ea"/>
                <a:cs typeface="+mj-cs"/>
                <a:sym typeface="Calibri"/>
              </a:rPr>
              <a:t> </a:t>
            </a:r>
            <a:endParaRPr lang="sv-SE" sz="1200" dirty="0">
              <a:latin typeface="+mn-lt"/>
            </a:endParaRPr>
          </a:p>
        </p:txBody>
      </p:sp>
    </p:spTree>
    <p:extLst>
      <p:ext uri="{BB962C8B-B14F-4D97-AF65-F5344CB8AC3E}">
        <p14:creationId xmlns:p14="http://schemas.microsoft.com/office/powerpoint/2010/main" val="10330884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81000" y="685800"/>
            <a:ext cx="6096000" cy="3429000"/>
          </a:xfrm>
        </p:spPr>
      </p:sp>
      <p:sp>
        <p:nvSpPr>
          <p:cNvPr id="3" name="Platshållare för anteckningar 2"/>
          <p:cNvSpPr>
            <a:spLocks noGrp="1"/>
          </p:cNvSpPr>
          <p:nvPr>
            <p:ph type="body" idx="1"/>
          </p:nvPr>
        </p:nvSpPr>
        <p:spPr/>
        <p:txBody>
          <a:bodyPr/>
          <a:lstStyle/>
          <a:p>
            <a:r>
              <a:rPr lang="en-GB" noProof="0" dirty="0"/>
              <a:t>A joint </a:t>
            </a:r>
            <a:r>
              <a:rPr lang="en-GB" noProof="0" dirty="0" err="1"/>
              <a:t>initiativ</a:t>
            </a:r>
            <a:r>
              <a:rPr lang="en-GB" noProof="0" dirty="0"/>
              <a:t> between the university and the region.</a:t>
            </a:r>
          </a:p>
        </p:txBody>
      </p:sp>
    </p:spTree>
    <p:extLst>
      <p:ext uri="{BB962C8B-B14F-4D97-AF65-F5344CB8AC3E}">
        <p14:creationId xmlns:p14="http://schemas.microsoft.com/office/powerpoint/2010/main" val="22755078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a:extLst>
              <a:ext uri="{FF2B5EF4-FFF2-40B4-BE49-F238E27FC236}">
                <a16:creationId xmlns:a16="http://schemas.microsoft.com/office/drawing/2014/main" id="{ABB18207-61B5-4A28-8DA0-8DD0CBA3020C}"/>
              </a:ext>
            </a:extLst>
          </p:cNvPr>
          <p:cNvSpPr>
            <a:spLocks noGrp="1" noChangeArrowheads="1"/>
          </p:cNvSpPr>
          <p:nvPr>
            <p:ph type="sldNum" sz="quarter" idx="5"/>
          </p:nvPr>
        </p:nvSpPr>
        <p:spPr>
          <a:ln/>
        </p:spPr>
        <p:txBody>
          <a:bodyPr/>
          <a:lstStyle/>
          <a:p>
            <a:fld id="{BA9E50B4-CF2C-4E44-9830-5F34EE74A375}" type="slidenum">
              <a:rPr lang="sv-SE" altLang="sv-FI"/>
              <a:pPr/>
              <a:t>2</a:t>
            </a:fld>
            <a:endParaRPr lang="sv-SE" altLang="sv-FI"/>
          </a:p>
        </p:txBody>
      </p:sp>
      <p:sp>
        <p:nvSpPr>
          <p:cNvPr id="13314" name="Rectangle 2">
            <a:extLst>
              <a:ext uri="{FF2B5EF4-FFF2-40B4-BE49-F238E27FC236}">
                <a16:creationId xmlns:a16="http://schemas.microsoft.com/office/drawing/2014/main" id="{E134226B-B6A6-4396-98DC-78C1F6C96412}"/>
              </a:ext>
            </a:extLst>
          </p:cNvPr>
          <p:cNvSpPr>
            <a:spLocks noGrp="1" noRot="1" noChangeAspect="1" noChangeArrowheads="1" noTextEdit="1"/>
          </p:cNvSpPr>
          <p:nvPr>
            <p:ph type="sldImg"/>
          </p:nvPr>
        </p:nvSpPr>
        <p:spPr>
          <a:ln/>
        </p:spPr>
      </p:sp>
      <p:sp>
        <p:nvSpPr>
          <p:cNvPr id="13315" name="Rectangle 3">
            <a:extLst>
              <a:ext uri="{FF2B5EF4-FFF2-40B4-BE49-F238E27FC236}">
                <a16:creationId xmlns:a16="http://schemas.microsoft.com/office/drawing/2014/main" id="{99716351-2D84-4AC0-8EBC-7080C0A26BA4}"/>
              </a:ext>
            </a:extLst>
          </p:cNvPr>
          <p:cNvSpPr>
            <a:spLocks noGrp="1" noChangeArrowheads="1"/>
          </p:cNvSpPr>
          <p:nvPr>
            <p:ph type="body" idx="1"/>
          </p:nvPr>
        </p:nvSpPr>
        <p:spPr/>
        <p:txBody>
          <a:bodyPr/>
          <a:lstStyle/>
          <a:p>
            <a:endParaRPr lang="sv-FI" altLang="sv-FI"/>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81000" y="685800"/>
            <a:ext cx="6096000" cy="3429000"/>
          </a:xfrm>
        </p:spPr>
      </p:sp>
      <p:sp>
        <p:nvSpPr>
          <p:cNvPr id="3" name="Platshållare för anteckningar 2"/>
          <p:cNvSpPr>
            <a:spLocks noGrp="1"/>
          </p:cNvSpPr>
          <p:nvPr>
            <p:ph type="body" idx="1"/>
          </p:nvPr>
        </p:nvSpPr>
        <p:spPr/>
        <p:txBody>
          <a:bodyPr/>
          <a:lstStyle/>
          <a:p>
            <a:pPr hangingPunct="1">
              <a:spcBef>
                <a:spcPts val="600"/>
              </a:spcBef>
              <a:defRPr sz="5000"/>
            </a:pPr>
            <a:endParaRPr lang="en-GB" sz="1200" noProof="0" dirty="0">
              <a:latin typeface="Calibri"/>
              <a:cs typeface="Calibri"/>
            </a:endParaRPr>
          </a:p>
        </p:txBody>
      </p:sp>
    </p:spTree>
    <p:extLst>
      <p:ext uri="{BB962C8B-B14F-4D97-AF65-F5344CB8AC3E}">
        <p14:creationId xmlns:p14="http://schemas.microsoft.com/office/powerpoint/2010/main" val="38104066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81000" y="685800"/>
            <a:ext cx="6096000" cy="3429000"/>
          </a:xfrm>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192DA2-F97E-4B39-97DD-036DA6FD9C29}"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Helvetica"/>
                <a:sym typeface="Arial"/>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Helvetica"/>
              <a:sym typeface="Arial"/>
            </a:endParaRPr>
          </a:p>
        </p:txBody>
      </p:sp>
    </p:spTree>
    <p:extLst>
      <p:ext uri="{BB962C8B-B14F-4D97-AF65-F5344CB8AC3E}">
        <p14:creationId xmlns:p14="http://schemas.microsoft.com/office/powerpoint/2010/main" val="41072216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1143000" y="685800"/>
            <a:ext cx="4572000" cy="3429000"/>
          </a:xfrm>
        </p:spPr>
      </p:sp>
      <p:sp>
        <p:nvSpPr>
          <p:cNvPr id="3" name="Platshållare för anteckningar 2"/>
          <p:cNvSpPr>
            <a:spLocks noGrp="1"/>
          </p:cNvSpPr>
          <p:nvPr>
            <p:ph type="body" idx="1"/>
          </p:nvPr>
        </p:nvSpPr>
        <p:spPr/>
        <p:txBody>
          <a:bodyPr/>
          <a:lstStyle/>
          <a:p>
            <a:r>
              <a:rPr lang="en-GB" noProof="0" dirty="0"/>
              <a:t>Pulp and paper have been doing well – well positioned on the market with board for packaging.</a:t>
            </a:r>
          </a:p>
          <a:p>
            <a:r>
              <a:rPr lang="en-GB" noProof="0" dirty="0"/>
              <a:t>So do Engineering. But they have lost a substantial number of jobs. But at the same time Business Services has grown in number of jobs.</a:t>
            </a:r>
          </a:p>
          <a:p>
            <a:r>
              <a:rPr lang="en-GB" noProof="0" dirty="0"/>
              <a:t>Logistics have a low profitability. Maybe due to competition from low cost countries in eastern Europe who operates on the roads here?</a:t>
            </a:r>
          </a:p>
          <a:p>
            <a:endParaRPr lang="en-GB" noProof="0" dirty="0"/>
          </a:p>
        </p:txBody>
      </p:sp>
      <p:sp>
        <p:nvSpPr>
          <p:cNvPr id="4" name="Platshållare för bildnummer 3"/>
          <p:cNvSpPr>
            <a:spLocks noGrp="1"/>
          </p:cNvSpPr>
          <p:nvPr>
            <p:ph type="sldNum" sz="quarter" idx="5"/>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ABA00F66-B6BA-4CC0-99B1-3FE0D4053CD5}" type="slidenum">
              <a:rPr kumimoji="0" lang="en-US" sz="1000" b="0" i="0" u="none" strike="noStrike" kern="1200" cap="none" spc="0" normalizeH="0" baseline="0" noProof="0" smtClean="0">
                <a:ln>
                  <a:noFill/>
                </a:ln>
                <a:solidFill>
                  <a:prstClr val="black"/>
                </a:solidFill>
                <a:effectLst/>
                <a:uLnTx/>
                <a:uFillTx/>
                <a:latin typeface="Calibri" panose="020F0502020204030204" pitchFamily="34" charset="0"/>
                <a:ea typeface="+mn-ea"/>
                <a:cs typeface="Helvetica"/>
                <a:sym typeface="Arial"/>
              </a:rPr>
              <a:pPr marL="0" marR="0" lvl="0" indent="0" algn="r" defTabSz="1219170" rtl="0" eaLnBrk="1" fontAlgn="auto" latinLnBrk="0" hangingPunct="1">
                <a:lnSpc>
                  <a:spcPct val="100000"/>
                </a:lnSpc>
                <a:spcBef>
                  <a:spcPts val="0"/>
                </a:spcBef>
                <a:spcAft>
                  <a:spcPts val="0"/>
                </a:spcAft>
                <a:buClrTx/>
                <a:buSzTx/>
                <a:buFontTx/>
                <a:buNone/>
                <a:tabLst/>
                <a:defRPr/>
              </a:pPr>
              <a:t>25</a:t>
            </a:fld>
            <a:endPar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Helvetica"/>
              <a:sym typeface="Arial"/>
            </a:endParaRPr>
          </a:p>
        </p:txBody>
      </p:sp>
    </p:spTree>
    <p:extLst>
      <p:ext uri="{BB962C8B-B14F-4D97-AF65-F5344CB8AC3E}">
        <p14:creationId xmlns:p14="http://schemas.microsoft.com/office/powerpoint/2010/main" val="20045445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8" name="Shape 1288"/>
          <p:cNvSpPr>
            <a:spLocks noGrp="1" noRot="1" noChangeAspect="1"/>
          </p:cNvSpPr>
          <p:nvPr>
            <p:ph type="sldImg"/>
          </p:nvPr>
        </p:nvSpPr>
        <p:spPr>
          <a:xfrm>
            <a:off x="381000" y="685800"/>
            <a:ext cx="6096000" cy="3429000"/>
          </a:xfrm>
          <a:prstGeom prst="rect">
            <a:avLst/>
          </a:prstGeom>
        </p:spPr>
        <p:txBody>
          <a:bodyPr/>
          <a:lstStyle/>
          <a:p>
            <a:endParaRPr/>
          </a:p>
        </p:txBody>
      </p:sp>
      <p:sp>
        <p:nvSpPr>
          <p:cNvPr id="1289" name="Shape 1289"/>
          <p:cNvSpPr>
            <a:spLocks noGrp="1"/>
          </p:cNvSpPr>
          <p:nvPr>
            <p:ph type="body" sz="quarter" idx="1"/>
          </p:nvPr>
        </p:nvSpPr>
        <p:spPr>
          <a:prstGeom prst="rect">
            <a:avLst/>
          </a:prstGeom>
        </p:spPr>
        <p:txBody>
          <a:bodyPr/>
          <a:lstStyle/>
          <a:p>
            <a:pPr defTabSz="914179">
              <a:defRPr sz="1200"/>
            </a:pPr>
            <a:r>
              <a:rPr lang="sv-SE" sz="1200" b="0" i="0" dirty="0" err="1">
                <a:effectLst/>
                <a:latin typeface="+mj-lt"/>
                <a:ea typeface="+mj-ea"/>
                <a:cs typeface="+mj-cs"/>
                <a:sym typeface="Calibri"/>
              </a:rPr>
              <a:t>Today</a:t>
            </a:r>
            <a:r>
              <a:rPr lang="sv-SE" sz="1200" b="0" i="0" dirty="0">
                <a:effectLst/>
                <a:latin typeface="+mj-lt"/>
                <a:ea typeface="+mj-ea"/>
                <a:cs typeface="+mj-cs"/>
                <a:sym typeface="Calibri"/>
              </a:rPr>
              <a:t> </a:t>
            </a:r>
            <a:r>
              <a:rPr lang="sv-SE" sz="1200" b="0" i="0" dirty="0" err="1">
                <a:effectLst/>
                <a:latin typeface="+mj-lt"/>
                <a:ea typeface="+mj-ea"/>
                <a:cs typeface="+mj-cs"/>
                <a:sym typeface="Calibri"/>
              </a:rPr>
              <a:t>there</a:t>
            </a:r>
            <a:r>
              <a:rPr lang="sv-SE" sz="1200" b="0" i="0" dirty="0">
                <a:effectLst/>
                <a:latin typeface="+mj-lt"/>
                <a:ea typeface="+mj-ea"/>
                <a:cs typeface="+mj-cs"/>
                <a:sym typeface="Calibri"/>
              </a:rPr>
              <a:t> </a:t>
            </a:r>
            <a:r>
              <a:rPr lang="sv-SE" sz="1200" b="0" i="0" dirty="0" err="1">
                <a:effectLst/>
                <a:latin typeface="+mj-lt"/>
                <a:ea typeface="+mj-ea"/>
                <a:cs typeface="+mj-cs"/>
                <a:sym typeface="Calibri"/>
              </a:rPr>
              <a:t>are</a:t>
            </a:r>
            <a:r>
              <a:rPr lang="sv-SE" sz="1200" b="0" i="0" dirty="0">
                <a:effectLst/>
                <a:latin typeface="+mj-lt"/>
                <a:ea typeface="+mj-ea"/>
                <a:cs typeface="+mj-cs"/>
                <a:sym typeface="Calibri"/>
              </a:rPr>
              <a:t> </a:t>
            </a:r>
            <a:r>
              <a:rPr lang="sv-SE" sz="1200" b="0" i="0" dirty="0" err="1">
                <a:effectLst/>
                <a:latin typeface="+mj-lt"/>
                <a:ea typeface="+mj-ea"/>
                <a:cs typeface="+mj-cs"/>
                <a:sym typeface="Calibri"/>
              </a:rPr>
              <a:t>big</a:t>
            </a:r>
            <a:r>
              <a:rPr lang="sv-SE" sz="1200" b="0" i="0" dirty="0">
                <a:effectLst/>
                <a:latin typeface="+mj-lt"/>
                <a:ea typeface="+mj-ea"/>
                <a:cs typeface="+mj-cs"/>
                <a:sym typeface="Calibri"/>
              </a:rPr>
              <a:t> </a:t>
            </a:r>
            <a:r>
              <a:rPr lang="sv-SE" sz="1200" b="0" i="0" dirty="0" err="1">
                <a:effectLst/>
                <a:latin typeface="+mj-lt"/>
                <a:ea typeface="+mj-ea"/>
                <a:cs typeface="+mj-cs"/>
                <a:sym typeface="Calibri"/>
              </a:rPr>
              <a:t>investments</a:t>
            </a:r>
            <a:r>
              <a:rPr lang="sv-SE" sz="1200" b="0" i="0" dirty="0">
                <a:effectLst/>
                <a:latin typeface="+mj-lt"/>
                <a:ea typeface="+mj-ea"/>
                <a:cs typeface="+mj-cs"/>
                <a:sym typeface="Calibri"/>
              </a:rPr>
              <a:t> and </a:t>
            </a:r>
            <a:r>
              <a:rPr lang="en" sz="1200" b="0" i="0" dirty="0">
                <a:effectLst/>
                <a:latin typeface="+mj-lt"/>
                <a:ea typeface="+mj-ea"/>
                <a:cs typeface="+mj-cs"/>
                <a:sym typeface="Calibri"/>
              </a:rPr>
              <a:t>success in the world market.</a:t>
            </a:r>
          </a:p>
          <a:p>
            <a:pPr defTabSz="914179">
              <a:defRPr sz="1200"/>
            </a:pPr>
            <a:r>
              <a:rPr lang="en" sz="1200" b="0" i="0" dirty="0">
                <a:effectLst/>
                <a:latin typeface="+mj-lt"/>
                <a:ea typeface="+mj-ea"/>
                <a:cs typeface="+mj-cs"/>
                <a:sym typeface="Calibri"/>
              </a:rPr>
              <a:t>New industries and products related to forest industry.</a:t>
            </a:r>
            <a:endParaRPr lang="sv-SE" sz="1200" b="0" i="0" dirty="0">
              <a:effectLst/>
              <a:latin typeface="+mj-lt"/>
              <a:ea typeface="+mj-ea"/>
              <a:cs typeface="+mj-cs"/>
              <a:sym typeface="Calibri"/>
            </a:endParaRPr>
          </a:p>
          <a:p>
            <a:pPr defTabSz="914179">
              <a:defRPr sz="1200"/>
            </a:pPr>
            <a:endParaRPr lang="sv-SE" sz="1200" b="0" i="0" dirty="0">
              <a:effectLst/>
              <a:latin typeface="+mj-lt"/>
              <a:ea typeface="+mj-ea"/>
              <a:cs typeface="+mj-cs"/>
              <a:sym typeface="Calibri"/>
            </a:endParaRPr>
          </a:p>
          <a:p>
            <a:pPr defTabSz="914179">
              <a:defRPr sz="1200"/>
            </a:pPr>
            <a:r>
              <a:rPr lang="sv-SE" sz="1200" b="1" i="0" dirty="0" err="1">
                <a:effectLst/>
                <a:latin typeface="+mj-lt"/>
                <a:ea typeface="+mj-ea"/>
                <a:cs typeface="+mj-cs"/>
                <a:sym typeface="Calibri"/>
              </a:rPr>
              <a:t>Advantage™NTT</a:t>
            </a:r>
            <a:r>
              <a:rPr lang="sv-SE" sz="1200" b="1" i="0" dirty="0">
                <a:effectLst/>
                <a:latin typeface="+mj-lt"/>
                <a:ea typeface="+mj-ea"/>
                <a:cs typeface="+mj-cs"/>
                <a:sym typeface="Calibri"/>
              </a:rPr>
              <a:t>®</a:t>
            </a:r>
            <a:endParaRPr lang="sv-SE" dirty="0"/>
          </a:p>
          <a:p>
            <a:pPr defTabSz="914179">
              <a:defRPr sz="1200"/>
            </a:pPr>
            <a:r>
              <a:rPr lang="sv-SE" dirty="0" err="1"/>
              <a:t>BillerudKorsnäs</a:t>
            </a:r>
            <a:r>
              <a:rPr lang="sv-SE" dirty="0"/>
              <a:t>:</a:t>
            </a:r>
            <a:r>
              <a:rPr lang="sv-SE" baseline="0" dirty="0"/>
              <a:t> 5,7 miljarder i investering.</a:t>
            </a:r>
            <a:endParaRPr lang="sv-SE" dirty="0"/>
          </a:p>
          <a:p>
            <a:pPr defTabSz="914179">
              <a:defRPr sz="1200"/>
            </a:pPr>
            <a:r>
              <a:rPr dirty="0"/>
              <a:t>De styrkeområden som utmärker sig i styrka i Värmland är Papper, massa och förpackningsmaterial men också hela värdekedjan för förpackningar med dess starka innovationsmiljö kring dem. </a:t>
            </a:r>
          </a:p>
          <a:p>
            <a:pPr defTabSz="914179">
              <a:defRPr sz="1200"/>
            </a:pPr>
            <a:r>
              <a:rPr dirty="0"/>
              <a:t>Stål och verkstad är också en mycket tung industri, men inte alls lika stark. Här är det verkstadsindustrin som bjuder på utveckling och innovation. Det ses som ett tillväxtområde i Europa och bör så även vara för Värmland. Lovande för framtiden är kopplingar till miljöteknikutveckling där vi ser möjligheter för smart specialisering. </a:t>
            </a:r>
          </a:p>
          <a:p>
            <a:pPr defTabSz="914179">
              <a:defRPr sz="1200"/>
            </a:pPr>
            <a:r>
              <a:rPr dirty="0"/>
              <a:t>Solel är ett styrkeområdet ligger rätt i tiden och har stor utvecklingspotential vilket gör det till ett lovande smart specialiseringsområde som måste hitta sin nisch för att tackla den hårda konkurrensen internationellt.</a:t>
            </a:r>
          </a:p>
          <a:p>
            <a:pPr defTabSz="914179">
              <a:defRPr sz="1200"/>
            </a:pPr>
            <a:r>
              <a:rPr dirty="0"/>
              <a:t>IT och Telekom är ett betydligt mindre styrkeområde som lidit av konkurrens från Asien. Det har dock en intressant spets inom hälsa som är starkt kopplad till tjänsteinnovation och hälsa. Ett annat styrkeområde som utmärker sig i styrka och som visar stark potential är Tjänsteforsking och tjänstefiering. Här har regionen mycket att vinna på fortsatt samverkan, inom och mellan styrkeområden. Vi ser att det här styrkeområdet kan bidra starkt till smart specialisering av andra styrkeområden speciellt vid koppling till vården och hälsa men också andra starka områden.</a:t>
            </a:r>
          </a:p>
        </p:txBody>
      </p:sp>
    </p:spTree>
    <p:extLst>
      <p:ext uri="{BB962C8B-B14F-4D97-AF65-F5344CB8AC3E}">
        <p14:creationId xmlns:p14="http://schemas.microsoft.com/office/powerpoint/2010/main" val="42452827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Platshållare för bildobjekt 1">
            <a:extLst>
              <a:ext uri="{FF2B5EF4-FFF2-40B4-BE49-F238E27FC236}">
                <a16:creationId xmlns:a16="http://schemas.microsoft.com/office/drawing/2014/main" id="{57FC7520-03CC-C141-9D4B-398C2AD6ACB0}"/>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4" name="Platshållare för anteckningar 2">
            <a:extLst>
              <a:ext uri="{FF2B5EF4-FFF2-40B4-BE49-F238E27FC236}">
                <a16:creationId xmlns:a16="http://schemas.microsoft.com/office/drawing/2014/main" id="{13A89CD3-582F-2F46-896F-64F3CC297D2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GB" altLang="sv-SE" noProof="0" dirty="0"/>
              <a:t>We can see that we are attractive in a bigger geography. The neighbour regions wants to be hang around.</a:t>
            </a:r>
          </a:p>
          <a:p>
            <a:pPr>
              <a:spcBef>
                <a:spcPct val="0"/>
              </a:spcBef>
            </a:pPr>
            <a:r>
              <a:rPr lang="en-GB" altLang="sv-SE" noProof="0" dirty="0"/>
              <a:t>Our strategy is to be more attractive and to connect to knowledge development, knowledge flows, investments etc in other regions within this area.</a:t>
            </a:r>
          </a:p>
        </p:txBody>
      </p:sp>
      <p:sp>
        <p:nvSpPr>
          <p:cNvPr id="23555" name="Platshållare för bildnummer 3">
            <a:extLst>
              <a:ext uri="{FF2B5EF4-FFF2-40B4-BE49-F238E27FC236}">
                <a16:creationId xmlns:a16="http://schemas.microsoft.com/office/drawing/2014/main" id="{381D0CF7-8AF6-4A47-9D9E-9396D8D676D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61C8536-2662-844A-9DA1-47D730EF6A7F}" type="slidenum">
              <a:rPr kumimoji="0" lang="sv-SE" altLang="sv-SE" sz="1200" b="0" i="0" u="none" strike="noStrike" kern="1200" cap="none" spc="0" normalizeH="0" baseline="0" noProof="0">
                <a:ln>
                  <a:noFill/>
                </a:ln>
                <a:solidFill>
                  <a:prstClr val="black"/>
                </a:solidFill>
                <a:effectLst/>
                <a:uLnTx/>
                <a:uFillTx/>
                <a:latin typeface="Calibri" panose="020F0502020204030204" pitchFamily="34" charset="0"/>
                <a:ea typeface="+mn-ea"/>
                <a:cs typeface="Helvetica"/>
                <a:sym typeface="Arial"/>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sv-SE" altLang="sv-SE" sz="1200" b="0" i="0" u="none" strike="noStrike" kern="1200" cap="none" spc="0" normalizeH="0" baseline="0" noProof="0">
              <a:ln>
                <a:noFill/>
              </a:ln>
              <a:solidFill>
                <a:prstClr val="black"/>
              </a:solidFill>
              <a:effectLst/>
              <a:uLnTx/>
              <a:uFillTx/>
              <a:latin typeface="Calibri" panose="020F0502020204030204" pitchFamily="34" charset="0"/>
              <a:ea typeface="+mn-ea"/>
              <a:cs typeface="Helvetica"/>
              <a:sym typeface="Arial"/>
            </a:endParaRPr>
          </a:p>
        </p:txBody>
      </p:sp>
    </p:spTree>
    <p:extLst>
      <p:ext uri="{BB962C8B-B14F-4D97-AF65-F5344CB8AC3E}">
        <p14:creationId xmlns:p14="http://schemas.microsoft.com/office/powerpoint/2010/main" val="4026861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81000" y="685800"/>
            <a:ext cx="6096000" cy="3429000"/>
          </a:xfrm>
        </p:spPr>
      </p:sp>
      <p:sp>
        <p:nvSpPr>
          <p:cNvPr id="3" name="Platshållare för anteckningar 2"/>
          <p:cNvSpPr>
            <a:spLocks noGrp="1"/>
          </p:cNvSpPr>
          <p:nvPr>
            <p:ph type="body" idx="1"/>
          </p:nvPr>
        </p:nvSpPr>
        <p:spPr/>
        <p:txBody>
          <a:bodyPr/>
          <a:lstStyle/>
          <a:p>
            <a:r>
              <a:rPr lang="sv-SE" dirty="0"/>
              <a:t>Industrial Partners 10 000 $/</a:t>
            </a:r>
            <a:r>
              <a:rPr lang="sv-SE" dirty="0" err="1"/>
              <a:t>year</a:t>
            </a:r>
            <a:r>
              <a:rPr lang="sv-SE" dirty="0"/>
              <a:t>.</a:t>
            </a:r>
          </a:p>
        </p:txBody>
      </p:sp>
    </p:spTree>
    <p:extLst>
      <p:ext uri="{BB962C8B-B14F-4D97-AF65-F5344CB8AC3E}">
        <p14:creationId xmlns:p14="http://schemas.microsoft.com/office/powerpoint/2010/main" val="32367410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Visuellt – Illustrationer SISP </a:t>
            </a:r>
          </a:p>
        </p:txBody>
      </p:sp>
      <p:sp>
        <p:nvSpPr>
          <p:cNvPr id="4" name="Platshållare för bildnummer 3"/>
          <p:cNvSpPr>
            <a:spLocks noGrp="1"/>
          </p:cNvSpPr>
          <p:nvPr>
            <p:ph type="sldNum" sz="quarter" idx="5"/>
          </p:nvPr>
        </p:nvSpPr>
        <p:spPr/>
        <p:txBody>
          <a:bodyPr/>
          <a:lstStyle/>
          <a:p>
            <a:pPr marL="0" marR="0" lvl="0" indent="0" algn="l" defTabSz="1828359" rtl="0" eaLnBrk="1" fontAlgn="auto" latinLnBrk="0" hangingPunct="0">
              <a:lnSpc>
                <a:spcPct val="100000"/>
              </a:lnSpc>
              <a:spcBef>
                <a:spcPts val="0"/>
              </a:spcBef>
              <a:spcAft>
                <a:spcPts val="0"/>
              </a:spcAft>
              <a:buClrTx/>
              <a:buSzTx/>
              <a:buFontTx/>
              <a:buNone/>
              <a:tabLst/>
              <a:defRPr/>
            </a:pPr>
            <a:fld id="{F723E063-D7FE-6349-9406-8CDA8D697D5F}" type="slidenum">
              <a:rPr kumimoji="0" lang="sv-SE" sz="36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1828359" rtl="0" eaLnBrk="1" fontAlgn="auto" latinLnBrk="0" hangingPunct="0">
                <a:lnSpc>
                  <a:spcPct val="100000"/>
                </a:lnSpc>
                <a:spcBef>
                  <a:spcPts val="0"/>
                </a:spcBef>
                <a:spcAft>
                  <a:spcPts val="0"/>
                </a:spcAft>
                <a:buClrTx/>
                <a:buSzTx/>
                <a:buFontTx/>
                <a:buNone/>
                <a:tabLst/>
                <a:defRPr/>
              </a:pPr>
              <a:t>29</a:t>
            </a:fld>
            <a:endParaRPr kumimoji="0" lang="sv-SE" sz="36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2493312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81000" y="685800"/>
            <a:ext cx="6096000" cy="3429000"/>
          </a:xfrm>
        </p:spPr>
      </p:sp>
      <p:sp>
        <p:nvSpPr>
          <p:cNvPr id="3" name="Platshållare för anteckningar 2"/>
          <p:cNvSpPr>
            <a:spLocks noGrp="1"/>
          </p:cNvSpPr>
          <p:nvPr>
            <p:ph type="body" idx="1"/>
          </p:nvPr>
        </p:nvSpPr>
        <p:spPr/>
        <p:txBody>
          <a:bodyPr/>
          <a:lstStyle/>
          <a:p>
            <a:r>
              <a:rPr lang="sv-SE" dirty="0"/>
              <a:t>Alla exemplen har en koppling till skogs- / pappersindustrin.</a:t>
            </a:r>
          </a:p>
          <a:p>
            <a:r>
              <a:rPr lang="sv-SE" dirty="0"/>
              <a:t>Det är fr a på det här sättet vi kan skapa nya jobb.</a:t>
            </a:r>
          </a:p>
          <a:p>
            <a:endParaRPr lang="sv-SE" dirty="0"/>
          </a:p>
        </p:txBody>
      </p:sp>
    </p:spTree>
    <p:extLst>
      <p:ext uri="{BB962C8B-B14F-4D97-AF65-F5344CB8AC3E}">
        <p14:creationId xmlns:p14="http://schemas.microsoft.com/office/powerpoint/2010/main" val="25073637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381000" y="685800"/>
            <a:ext cx="6096000" cy="3429000"/>
          </a:xfrm>
        </p:spPr>
      </p:sp>
      <p:sp>
        <p:nvSpPr>
          <p:cNvPr id="3" name="Platshållare för anteckningar 2"/>
          <p:cNvSpPr>
            <a:spLocks noGrp="1"/>
          </p:cNvSpPr>
          <p:nvPr>
            <p:ph type="body" idx="1"/>
          </p:nvPr>
        </p:nvSpPr>
        <p:spPr/>
        <p:txBody>
          <a:bodyPr/>
          <a:lstStyle/>
          <a:p>
            <a:r>
              <a:rPr lang="sv-SE" dirty="0"/>
              <a:t>BASF </a:t>
            </a:r>
            <a:r>
              <a:rPr lang="sv-SE" dirty="0" err="1"/>
              <a:t>Ludvigshafen</a:t>
            </a:r>
            <a:r>
              <a:rPr lang="sv-SE" dirty="0"/>
              <a:t>.</a:t>
            </a:r>
          </a:p>
          <a:p>
            <a:r>
              <a:rPr lang="sv-SE" dirty="0"/>
              <a:t>FSC-</a:t>
            </a:r>
            <a:r>
              <a:rPr lang="sv-SE" dirty="0" err="1"/>
              <a:t>labeled</a:t>
            </a:r>
            <a:r>
              <a:rPr lang="sv-SE" dirty="0"/>
              <a:t> </a:t>
            </a:r>
            <a:r>
              <a:rPr lang="sv-SE" dirty="0" err="1"/>
              <a:t>nordic</a:t>
            </a:r>
            <a:r>
              <a:rPr lang="sv-SE" dirty="0"/>
              <a:t> </a:t>
            </a:r>
            <a:r>
              <a:rPr lang="sv-SE" dirty="0" err="1"/>
              <a:t>forests</a:t>
            </a:r>
            <a:endParaRPr lang="sv-SE" dirty="0"/>
          </a:p>
          <a:p>
            <a:r>
              <a:rPr lang="sv-SE" dirty="0"/>
              <a:t>Vi behöver tänka över hur vi vill stötta vilken väg vi ska gå för användningen av vår skogsråvara.</a:t>
            </a:r>
          </a:p>
          <a:p>
            <a:r>
              <a:rPr lang="sv-SE" dirty="0"/>
              <a:t>Jämför med hur vår skogsindustri valde bort tryckpapper för ett antal år sedan för att istället producera board och andra produkter med högre förädlingsvärde.</a:t>
            </a:r>
          </a:p>
        </p:txBody>
      </p:sp>
    </p:spTree>
    <p:extLst>
      <p:ext uri="{BB962C8B-B14F-4D97-AF65-F5344CB8AC3E}">
        <p14:creationId xmlns:p14="http://schemas.microsoft.com/office/powerpoint/2010/main" val="21780074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436F85-577F-4A92-A47F-D540A2BCC821}"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755916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a:extLst>
              <a:ext uri="{FF2B5EF4-FFF2-40B4-BE49-F238E27FC236}">
                <a16:creationId xmlns:a16="http://schemas.microsoft.com/office/drawing/2014/main" id="{ABB18207-61B5-4A28-8DA0-8DD0CBA3020C}"/>
              </a:ext>
            </a:extLst>
          </p:cNvPr>
          <p:cNvSpPr>
            <a:spLocks noGrp="1" noChangeArrowheads="1"/>
          </p:cNvSpPr>
          <p:nvPr>
            <p:ph type="sldNum" sz="quarter" idx="5"/>
          </p:nvPr>
        </p:nvSpPr>
        <p:spPr>
          <a:ln/>
        </p:spPr>
        <p:txBody>
          <a:bodyPr/>
          <a:lstStyle/>
          <a:p>
            <a:fld id="{BA9E50B4-CF2C-4E44-9830-5F34EE74A375}" type="slidenum">
              <a:rPr lang="sv-SE" altLang="sv-FI"/>
              <a:pPr/>
              <a:t>3</a:t>
            </a:fld>
            <a:endParaRPr lang="sv-SE" altLang="sv-FI"/>
          </a:p>
        </p:txBody>
      </p:sp>
      <p:sp>
        <p:nvSpPr>
          <p:cNvPr id="13314" name="Rectangle 2">
            <a:extLst>
              <a:ext uri="{FF2B5EF4-FFF2-40B4-BE49-F238E27FC236}">
                <a16:creationId xmlns:a16="http://schemas.microsoft.com/office/drawing/2014/main" id="{E134226B-B6A6-4396-98DC-78C1F6C96412}"/>
              </a:ext>
            </a:extLst>
          </p:cNvPr>
          <p:cNvSpPr>
            <a:spLocks noGrp="1" noRot="1" noChangeAspect="1" noChangeArrowheads="1" noTextEdit="1"/>
          </p:cNvSpPr>
          <p:nvPr>
            <p:ph type="sldImg"/>
          </p:nvPr>
        </p:nvSpPr>
        <p:spPr>
          <a:ln/>
        </p:spPr>
      </p:sp>
      <p:sp>
        <p:nvSpPr>
          <p:cNvPr id="13315" name="Rectangle 3">
            <a:extLst>
              <a:ext uri="{FF2B5EF4-FFF2-40B4-BE49-F238E27FC236}">
                <a16:creationId xmlns:a16="http://schemas.microsoft.com/office/drawing/2014/main" id="{99716351-2D84-4AC0-8EBC-7080C0A26BA4}"/>
              </a:ext>
            </a:extLst>
          </p:cNvPr>
          <p:cNvSpPr>
            <a:spLocks noGrp="1" noChangeArrowheads="1"/>
          </p:cNvSpPr>
          <p:nvPr>
            <p:ph type="body" idx="1"/>
          </p:nvPr>
        </p:nvSpPr>
        <p:spPr/>
        <p:txBody>
          <a:bodyPr/>
          <a:lstStyle/>
          <a:p>
            <a:endParaRPr lang="sv-FI" altLang="sv-FI"/>
          </a:p>
        </p:txBody>
      </p:sp>
    </p:spTree>
    <p:extLst>
      <p:ext uri="{BB962C8B-B14F-4D97-AF65-F5344CB8AC3E}">
        <p14:creationId xmlns:p14="http://schemas.microsoft.com/office/powerpoint/2010/main" val="12132795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latin typeface="+mj-l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436F85-577F-4A92-A47F-D540A2BCC821}"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533110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436F85-577F-4A92-A47F-D540A2BCC821}"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125404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436F85-577F-4A92-A47F-D540A2BCC821}"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1795124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Arial" panose="020B0604020202020204" pitchFamily="34" charset="0"/>
                <a:ea typeface="+mn-ea"/>
                <a:cs typeface="+mn-cs"/>
              </a:rPr>
              <a:t>Basically, what does S3 look like in Nordic regions and what can be learnt from the existing processes? (both about S3 as a strategy in itself and what it means in the Nordic context)</a:t>
            </a:r>
          </a:p>
          <a:p>
            <a:endParaRPr lang="en-US" sz="1200" b="0" i="0" u="none" strike="noStrike" kern="1200" baseline="0" dirty="0">
              <a:solidFill>
                <a:schemeClr val="tx1"/>
              </a:solidFill>
              <a:latin typeface="Arial" panose="020B0604020202020204" pitchFamily="34" charset="0"/>
              <a:ea typeface="+mn-ea"/>
              <a:cs typeface="+mn-cs"/>
            </a:endParaRPr>
          </a:p>
          <a:p>
            <a:r>
              <a:rPr lang="en-US" sz="1200" b="0" i="0" u="none" strike="noStrike" kern="1200" baseline="0" dirty="0">
                <a:solidFill>
                  <a:schemeClr val="tx1"/>
                </a:solidFill>
                <a:latin typeface="Arial" panose="020B0604020202020204" pitchFamily="34" charset="0"/>
                <a:ea typeface="+mn-ea"/>
                <a:cs typeface="+mn-cs"/>
              </a:rPr>
              <a:t>It is important to note that this report is subject to limitations. Although the Nordic Region seem comparable on the surface, the countries differ in a number of different ways. This includes culture, innovation systems, industrial history and politics. As such, the report’s starting point is from a framework based on </a:t>
            </a:r>
            <a:r>
              <a:rPr lang="en-US" sz="1200" b="0" i="0" u="none" strike="noStrike" kern="1200" baseline="0" dirty="0" err="1">
                <a:solidFill>
                  <a:schemeClr val="tx1"/>
                </a:solidFill>
                <a:latin typeface="Arial" panose="020B0604020202020204" pitchFamily="34" charset="0"/>
                <a:ea typeface="+mn-ea"/>
                <a:cs typeface="+mn-cs"/>
              </a:rPr>
              <a:t>contextualised</a:t>
            </a:r>
            <a:r>
              <a:rPr lang="en-US" sz="1200" b="0" i="0" u="none" strike="noStrike" kern="1200" baseline="0" dirty="0">
                <a:solidFill>
                  <a:schemeClr val="tx1"/>
                </a:solidFill>
                <a:latin typeface="Arial" panose="020B0604020202020204" pitchFamily="34" charset="0"/>
                <a:ea typeface="+mn-ea"/>
                <a:cs typeface="+mn-cs"/>
              </a:rPr>
              <a:t> comparisons (Locke and </a:t>
            </a:r>
            <a:r>
              <a:rPr lang="en-US" sz="1200" b="0" i="0" u="none" strike="noStrike" kern="1200" baseline="0" dirty="0" err="1">
                <a:solidFill>
                  <a:schemeClr val="tx1"/>
                </a:solidFill>
                <a:latin typeface="Arial" panose="020B0604020202020204" pitchFamily="34" charset="0"/>
                <a:ea typeface="+mn-ea"/>
                <a:cs typeface="+mn-cs"/>
              </a:rPr>
              <a:t>Thelen</a:t>
            </a:r>
            <a:r>
              <a:rPr lang="en-US" sz="1200" b="0" i="0" u="none" strike="noStrike" kern="1200" baseline="0" dirty="0">
                <a:solidFill>
                  <a:schemeClr val="tx1"/>
                </a:solidFill>
                <a:latin typeface="Arial" panose="020B0604020202020204" pitchFamily="34" charset="0"/>
                <a:ea typeface="+mn-ea"/>
                <a:cs typeface="+mn-cs"/>
              </a:rPr>
              <a:t>, 1995). Despite these differences, there still seem to be lessons learned through good practices across the countries formatted to fit the context of the country in question. </a:t>
            </a:r>
          </a:p>
          <a:p>
            <a:r>
              <a:rPr lang="en-US" sz="1200" b="0" i="0" u="none" strike="noStrike" kern="1200" baseline="0" dirty="0">
                <a:solidFill>
                  <a:schemeClr val="tx1"/>
                </a:solidFill>
                <a:latin typeface="Arial" panose="020B0604020202020204" pitchFamily="34" charset="0"/>
                <a:ea typeface="+mn-ea"/>
                <a:cs typeface="+mn-cs"/>
              </a:rPr>
              <a:t>The study is also replying on a limited sample of regions, and with only one region from each country (except Finland: Kymenlaakso and Åland), the report is not intended to make </a:t>
            </a:r>
            <a:r>
              <a:rPr lang="en-US" sz="1200" b="0" i="0" u="none" strike="noStrike" kern="1200" baseline="0" dirty="0" err="1">
                <a:solidFill>
                  <a:schemeClr val="tx1"/>
                </a:solidFill>
                <a:latin typeface="Arial" panose="020B0604020202020204" pitchFamily="34" charset="0"/>
                <a:ea typeface="+mn-ea"/>
                <a:cs typeface="+mn-cs"/>
              </a:rPr>
              <a:t>generalisations</a:t>
            </a:r>
            <a:r>
              <a:rPr lang="en-US" sz="1200" b="0" i="0" u="none" strike="noStrike" kern="1200" baseline="0" dirty="0">
                <a:solidFill>
                  <a:schemeClr val="tx1"/>
                </a:solidFill>
                <a:latin typeface="Arial" panose="020B0604020202020204" pitchFamily="34" charset="0"/>
                <a:ea typeface="+mn-ea"/>
                <a:cs typeface="+mn-cs"/>
              </a:rPr>
              <a:t> for the countries at large. </a:t>
            </a:r>
            <a:endParaRPr lang="sv-S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436F85-577F-4A92-A47F-D540A2BCC821}"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7090611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54200" y="179388"/>
            <a:ext cx="3149600" cy="2362200"/>
          </a:xfrm>
        </p:spPr>
      </p:sp>
      <p:sp>
        <p:nvSpPr>
          <p:cNvPr id="3" name="Notes Placeholder 2"/>
          <p:cNvSpPr>
            <a:spLocks noGrp="1"/>
          </p:cNvSpPr>
          <p:nvPr>
            <p:ph type="body" idx="1"/>
          </p:nvPr>
        </p:nvSpPr>
        <p:spPr>
          <a:xfrm>
            <a:off x="685800" y="2541588"/>
            <a:ext cx="5486400" cy="4114800"/>
          </a:xfrm>
        </p:spPr>
        <p:txBody>
          <a:bodyPr/>
          <a:lstStyle/>
          <a:p>
            <a:endParaRPr lang="sv-S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436F85-577F-4A92-A47F-D540A2BCC821}"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1233886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436F85-577F-4A92-A47F-D540A2BCC821}"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6190299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436F85-577F-4A92-A47F-D540A2BCC821}"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9921222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436F85-577F-4A92-A47F-D540A2BCC821}"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545687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436F85-577F-4A92-A47F-D540A2BCC821}"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9324286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436F85-577F-4A92-A47F-D540A2BCC821}"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763089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a:extLst>
              <a:ext uri="{FF2B5EF4-FFF2-40B4-BE49-F238E27FC236}">
                <a16:creationId xmlns:a16="http://schemas.microsoft.com/office/drawing/2014/main" id="{49FCCBB5-0DF8-48D6-B637-95480CBAB6B1}"/>
              </a:ext>
            </a:extLst>
          </p:cNvPr>
          <p:cNvSpPr>
            <a:spLocks noGrp="1" noChangeArrowheads="1"/>
          </p:cNvSpPr>
          <p:nvPr>
            <p:ph type="sldNum" sz="quarter" idx="5"/>
          </p:nvPr>
        </p:nvSpPr>
        <p:spPr>
          <a:ln/>
        </p:spPr>
        <p:txBody>
          <a:bodyPr/>
          <a:lstStyle/>
          <a:p>
            <a:fld id="{6093A3DA-0245-4696-B996-E92D4FA47575}" type="slidenum">
              <a:rPr lang="sv-SE" altLang="sv-FI"/>
              <a:pPr/>
              <a:t>4</a:t>
            </a:fld>
            <a:endParaRPr lang="sv-SE" altLang="sv-FI"/>
          </a:p>
        </p:txBody>
      </p:sp>
      <p:sp>
        <p:nvSpPr>
          <p:cNvPr id="14338" name="Rectangle 2">
            <a:extLst>
              <a:ext uri="{FF2B5EF4-FFF2-40B4-BE49-F238E27FC236}">
                <a16:creationId xmlns:a16="http://schemas.microsoft.com/office/drawing/2014/main" id="{FFBF2FF0-E1B5-4971-815A-DB434E5D0BDC}"/>
              </a:ext>
            </a:extLst>
          </p:cNvPr>
          <p:cNvSpPr>
            <a:spLocks noGrp="1" noRot="1" noChangeAspect="1" noChangeArrowheads="1" noTextEdit="1"/>
          </p:cNvSpPr>
          <p:nvPr>
            <p:ph type="sldImg"/>
          </p:nvPr>
        </p:nvSpPr>
        <p:spPr>
          <a:ln/>
        </p:spPr>
      </p:sp>
      <p:sp>
        <p:nvSpPr>
          <p:cNvPr id="14339" name="Rectangle 3">
            <a:extLst>
              <a:ext uri="{FF2B5EF4-FFF2-40B4-BE49-F238E27FC236}">
                <a16:creationId xmlns:a16="http://schemas.microsoft.com/office/drawing/2014/main" id="{A6A4426A-69C9-4048-9FC9-2B93BCF27B19}"/>
              </a:ext>
            </a:extLst>
          </p:cNvPr>
          <p:cNvSpPr>
            <a:spLocks noGrp="1" noChangeArrowheads="1"/>
          </p:cNvSpPr>
          <p:nvPr>
            <p:ph type="body" idx="1"/>
          </p:nvPr>
        </p:nvSpPr>
        <p:spPr/>
        <p:txBody>
          <a:bodyPr/>
          <a:lstStyle/>
          <a:p>
            <a:endParaRPr lang="sv-FI" altLang="sv-FI"/>
          </a:p>
        </p:txBody>
      </p:sp>
    </p:spTree>
    <p:extLst>
      <p:ext uri="{BB962C8B-B14F-4D97-AF65-F5344CB8AC3E}">
        <p14:creationId xmlns:p14="http://schemas.microsoft.com/office/powerpoint/2010/main" val="24405785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436F85-577F-4A92-A47F-D540A2BCC821}"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1717579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436F85-577F-4A92-A47F-D540A2BCC821}"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4298577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436F85-577F-4A92-A47F-D540A2BCC821}"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303371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a:extLst>
              <a:ext uri="{FF2B5EF4-FFF2-40B4-BE49-F238E27FC236}">
                <a16:creationId xmlns:a16="http://schemas.microsoft.com/office/drawing/2014/main" id="{49FCCBB5-0DF8-48D6-B637-95480CBAB6B1}"/>
              </a:ext>
            </a:extLst>
          </p:cNvPr>
          <p:cNvSpPr>
            <a:spLocks noGrp="1" noChangeArrowheads="1"/>
          </p:cNvSpPr>
          <p:nvPr>
            <p:ph type="sldNum" sz="quarter" idx="5"/>
          </p:nvPr>
        </p:nvSpPr>
        <p:spPr>
          <a:ln/>
        </p:spPr>
        <p:txBody>
          <a:bodyPr/>
          <a:lstStyle/>
          <a:p>
            <a:fld id="{6093A3DA-0245-4696-B996-E92D4FA47575}" type="slidenum">
              <a:rPr lang="sv-SE" altLang="sv-FI"/>
              <a:pPr/>
              <a:t>5</a:t>
            </a:fld>
            <a:endParaRPr lang="sv-SE" altLang="sv-FI"/>
          </a:p>
        </p:txBody>
      </p:sp>
      <p:sp>
        <p:nvSpPr>
          <p:cNvPr id="14338" name="Rectangle 2">
            <a:extLst>
              <a:ext uri="{FF2B5EF4-FFF2-40B4-BE49-F238E27FC236}">
                <a16:creationId xmlns:a16="http://schemas.microsoft.com/office/drawing/2014/main" id="{FFBF2FF0-E1B5-4971-815A-DB434E5D0BDC}"/>
              </a:ext>
            </a:extLst>
          </p:cNvPr>
          <p:cNvSpPr>
            <a:spLocks noGrp="1" noRot="1" noChangeAspect="1" noChangeArrowheads="1" noTextEdit="1"/>
          </p:cNvSpPr>
          <p:nvPr>
            <p:ph type="sldImg"/>
          </p:nvPr>
        </p:nvSpPr>
        <p:spPr>
          <a:ln/>
        </p:spPr>
      </p:sp>
      <p:sp>
        <p:nvSpPr>
          <p:cNvPr id="14339" name="Rectangle 3">
            <a:extLst>
              <a:ext uri="{FF2B5EF4-FFF2-40B4-BE49-F238E27FC236}">
                <a16:creationId xmlns:a16="http://schemas.microsoft.com/office/drawing/2014/main" id="{A6A4426A-69C9-4048-9FC9-2B93BCF27B19}"/>
              </a:ext>
            </a:extLst>
          </p:cNvPr>
          <p:cNvSpPr>
            <a:spLocks noGrp="1" noChangeArrowheads="1"/>
          </p:cNvSpPr>
          <p:nvPr>
            <p:ph type="body" idx="1"/>
          </p:nvPr>
        </p:nvSpPr>
        <p:spPr/>
        <p:txBody>
          <a:bodyPr/>
          <a:lstStyle/>
          <a:p>
            <a:endParaRPr lang="sv-FI" altLang="sv-FI"/>
          </a:p>
        </p:txBody>
      </p:sp>
    </p:spTree>
    <p:extLst>
      <p:ext uri="{BB962C8B-B14F-4D97-AF65-F5344CB8AC3E}">
        <p14:creationId xmlns:p14="http://schemas.microsoft.com/office/powerpoint/2010/main" val="29937328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6" name="Google Shape;306;p1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a:extLst>
              <a:ext uri="{FF2B5EF4-FFF2-40B4-BE49-F238E27FC236}">
                <a16:creationId xmlns:a16="http://schemas.microsoft.com/office/drawing/2014/main" id="{49FCCBB5-0DF8-48D6-B637-95480CBAB6B1}"/>
              </a:ext>
            </a:extLst>
          </p:cNvPr>
          <p:cNvSpPr>
            <a:spLocks noGrp="1" noChangeArrowheads="1"/>
          </p:cNvSpPr>
          <p:nvPr>
            <p:ph type="sldNum" sz="quarter" idx="5"/>
          </p:nvPr>
        </p:nvSpPr>
        <p:spPr>
          <a:ln/>
        </p:spPr>
        <p:txBody>
          <a:bodyPr/>
          <a:lstStyle/>
          <a:p>
            <a:fld id="{6093A3DA-0245-4696-B996-E92D4FA47575}" type="slidenum">
              <a:rPr lang="sv-SE" altLang="sv-FI"/>
              <a:pPr/>
              <a:t>8</a:t>
            </a:fld>
            <a:endParaRPr lang="sv-SE" altLang="sv-FI"/>
          </a:p>
        </p:txBody>
      </p:sp>
      <p:sp>
        <p:nvSpPr>
          <p:cNvPr id="14338" name="Rectangle 2">
            <a:extLst>
              <a:ext uri="{FF2B5EF4-FFF2-40B4-BE49-F238E27FC236}">
                <a16:creationId xmlns:a16="http://schemas.microsoft.com/office/drawing/2014/main" id="{FFBF2FF0-E1B5-4971-815A-DB434E5D0BDC}"/>
              </a:ext>
            </a:extLst>
          </p:cNvPr>
          <p:cNvSpPr>
            <a:spLocks noGrp="1" noRot="1" noChangeAspect="1" noChangeArrowheads="1" noTextEdit="1"/>
          </p:cNvSpPr>
          <p:nvPr>
            <p:ph type="sldImg"/>
          </p:nvPr>
        </p:nvSpPr>
        <p:spPr>
          <a:ln/>
        </p:spPr>
      </p:sp>
      <p:sp>
        <p:nvSpPr>
          <p:cNvPr id="14339" name="Rectangle 3">
            <a:extLst>
              <a:ext uri="{FF2B5EF4-FFF2-40B4-BE49-F238E27FC236}">
                <a16:creationId xmlns:a16="http://schemas.microsoft.com/office/drawing/2014/main" id="{A6A4426A-69C9-4048-9FC9-2B93BCF27B19}"/>
              </a:ext>
            </a:extLst>
          </p:cNvPr>
          <p:cNvSpPr>
            <a:spLocks noGrp="1" noChangeArrowheads="1"/>
          </p:cNvSpPr>
          <p:nvPr>
            <p:ph type="body" idx="1"/>
          </p:nvPr>
        </p:nvSpPr>
        <p:spPr/>
        <p:txBody>
          <a:bodyPr/>
          <a:lstStyle/>
          <a:p>
            <a:endParaRPr lang="sv-FI" altLang="sv-FI"/>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a:extLst>
              <a:ext uri="{FF2B5EF4-FFF2-40B4-BE49-F238E27FC236}">
                <a16:creationId xmlns:a16="http://schemas.microsoft.com/office/drawing/2014/main" id="{49FCCBB5-0DF8-48D6-B637-95480CBAB6B1}"/>
              </a:ext>
            </a:extLst>
          </p:cNvPr>
          <p:cNvSpPr>
            <a:spLocks noGrp="1" noChangeArrowheads="1"/>
          </p:cNvSpPr>
          <p:nvPr>
            <p:ph type="sldNum" sz="quarter" idx="5"/>
          </p:nvPr>
        </p:nvSpPr>
        <p:spPr>
          <a:ln/>
        </p:spPr>
        <p:txBody>
          <a:bodyPr/>
          <a:lstStyle/>
          <a:p>
            <a:fld id="{6093A3DA-0245-4696-B996-E92D4FA47575}" type="slidenum">
              <a:rPr lang="sv-SE" altLang="sv-FI"/>
              <a:pPr/>
              <a:t>9</a:t>
            </a:fld>
            <a:endParaRPr lang="sv-SE" altLang="sv-FI"/>
          </a:p>
        </p:txBody>
      </p:sp>
      <p:sp>
        <p:nvSpPr>
          <p:cNvPr id="14338" name="Rectangle 2">
            <a:extLst>
              <a:ext uri="{FF2B5EF4-FFF2-40B4-BE49-F238E27FC236}">
                <a16:creationId xmlns:a16="http://schemas.microsoft.com/office/drawing/2014/main" id="{FFBF2FF0-E1B5-4971-815A-DB434E5D0BDC}"/>
              </a:ext>
            </a:extLst>
          </p:cNvPr>
          <p:cNvSpPr>
            <a:spLocks noGrp="1" noRot="1" noChangeAspect="1" noChangeArrowheads="1" noTextEdit="1"/>
          </p:cNvSpPr>
          <p:nvPr>
            <p:ph type="sldImg"/>
          </p:nvPr>
        </p:nvSpPr>
        <p:spPr>
          <a:ln/>
        </p:spPr>
      </p:sp>
      <p:sp>
        <p:nvSpPr>
          <p:cNvPr id="14339" name="Rectangle 3">
            <a:extLst>
              <a:ext uri="{FF2B5EF4-FFF2-40B4-BE49-F238E27FC236}">
                <a16:creationId xmlns:a16="http://schemas.microsoft.com/office/drawing/2014/main" id="{A6A4426A-69C9-4048-9FC9-2B93BCF27B19}"/>
              </a:ext>
            </a:extLst>
          </p:cNvPr>
          <p:cNvSpPr>
            <a:spLocks noGrp="1" noChangeArrowheads="1"/>
          </p:cNvSpPr>
          <p:nvPr>
            <p:ph type="body" idx="1"/>
          </p:nvPr>
        </p:nvSpPr>
        <p:spPr/>
        <p:txBody>
          <a:bodyPr/>
          <a:lstStyle/>
          <a:p>
            <a:endParaRPr lang="sv-FI" altLang="sv-FI"/>
          </a:p>
        </p:txBody>
      </p:sp>
    </p:spTree>
    <p:extLst>
      <p:ext uri="{BB962C8B-B14F-4D97-AF65-F5344CB8AC3E}">
        <p14:creationId xmlns:p14="http://schemas.microsoft.com/office/powerpoint/2010/main" val="7246242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a:extLst>
              <a:ext uri="{FF2B5EF4-FFF2-40B4-BE49-F238E27FC236}">
                <a16:creationId xmlns:a16="http://schemas.microsoft.com/office/drawing/2014/main" id="{ABB18207-61B5-4A28-8DA0-8DD0CBA3020C}"/>
              </a:ext>
            </a:extLst>
          </p:cNvPr>
          <p:cNvSpPr>
            <a:spLocks noGrp="1" noChangeArrowheads="1"/>
          </p:cNvSpPr>
          <p:nvPr>
            <p:ph type="sldNum" sz="quarter" idx="5"/>
          </p:nvPr>
        </p:nvSpPr>
        <p:spPr>
          <a:ln/>
        </p:spPr>
        <p:txBody>
          <a:bodyPr/>
          <a:lstStyle/>
          <a:p>
            <a:fld id="{BA9E50B4-CF2C-4E44-9830-5F34EE74A375}" type="slidenum">
              <a:rPr lang="sv-SE" altLang="sv-FI"/>
              <a:pPr/>
              <a:t>10</a:t>
            </a:fld>
            <a:endParaRPr lang="sv-SE" altLang="sv-FI"/>
          </a:p>
        </p:txBody>
      </p:sp>
      <p:sp>
        <p:nvSpPr>
          <p:cNvPr id="13314" name="Rectangle 2">
            <a:extLst>
              <a:ext uri="{FF2B5EF4-FFF2-40B4-BE49-F238E27FC236}">
                <a16:creationId xmlns:a16="http://schemas.microsoft.com/office/drawing/2014/main" id="{E134226B-B6A6-4396-98DC-78C1F6C96412}"/>
              </a:ext>
            </a:extLst>
          </p:cNvPr>
          <p:cNvSpPr>
            <a:spLocks noGrp="1" noRot="1" noChangeAspect="1" noChangeArrowheads="1" noTextEdit="1"/>
          </p:cNvSpPr>
          <p:nvPr>
            <p:ph type="sldImg"/>
          </p:nvPr>
        </p:nvSpPr>
        <p:spPr>
          <a:ln/>
        </p:spPr>
      </p:sp>
      <p:sp>
        <p:nvSpPr>
          <p:cNvPr id="13315" name="Rectangle 3">
            <a:extLst>
              <a:ext uri="{FF2B5EF4-FFF2-40B4-BE49-F238E27FC236}">
                <a16:creationId xmlns:a16="http://schemas.microsoft.com/office/drawing/2014/main" id="{99716351-2D84-4AC0-8EBC-7080C0A26BA4}"/>
              </a:ext>
            </a:extLst>
          </p:cNvPr>
          <p:cNvSpPr>
            <a:spLocks noGrp="1" noChangeArrowheads="1"/>
          </p:cNvSpPr>
          <p:nvPr>
            <p:ph type="body" idx="1"/>
          </p:nvPr>
        </p:nvSpPr>
        <p:spPr/>
        <p:txBody>
          <a:bodyPr/>
          <a:lstStyle/>
          <a:p>
            <a:endParaRPr lang="sv-FI" altLang="sv-FI"/>
          </a:p>
        </p:txBody>
      </p:sp>
    </p:spTree>
    <p:extLst>
      <p:ext uri="{BB962C8B-B14F-4D97-AF65-F5344CB8AC3E}">
        <p14:creationId xmlns:p14="http://schemas.microsoft.com/office/powerpoint/2010/main" val="39826983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8" Type="http://schemas.openxmlformats.org/officeDocument/2006/relationships/image" Target="../media/image12.bin"/><Relationship Id="rId3" Type="http://schemas.openxmlformats.org/officeDocument/2006/relationships/image" Target="../media/image7.bin"/><Relationship Id="rId7" Type="http://schemas.openxmlformats.org/officeDocument/2006/relationships/image" Target="../media/image11.bin"/><Relationship Id="rId2" Type="http://schemas.openxmlformats.org/officeDocument/2006/relationships/image" Target="../media/image6.bin"/><Relationship Id="rId1" Type="http://schemas.openxmlformats.org/officeDocument/2006/relationships/slideMaster" Target="../slideMasters/slideMaster2.xml"/><Relationship Id="rId6" Type="http://schemas.openxmlformats.org/officeDocument/2006/relationships/image" Target="../media/image10.bin"/><Relationship Id="rId5" Type="http://schemas.openxmlformats.org/officeDocument/2006/relationships/image" Target="../media/image9.bin"/><Relationship Id="rId10" Type="http://schemas.openxmlformats.org/officeDocument/2006/relationships/image" Target="../media/image14.bin"/><Relationship Id="rId4" Type="http://schemas.openxmlformats.org/officeDocument/2006/relationships/image" Target="../media/image8.bin"/><Relationship Id="rId9" Type="http://schemas.openxmlformats.org/officeDocument/2006/relationships/image" Target="../media/image13.bin"/></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Master" Target="../slideMasters/slideMaster7.xml"/><Relationship Id="rId4" Type="http://schemas.openxmlformats.org/officeDocument/2006/relationships/image" Target="../media/image31.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73E3CD7-7668-490C-B327-2B25718C2289}"/>
              </a:ext>
            </a:extLst>
          </p:cNvPr>
          <p:cNvSpPr>
            <a:spLocks noGrp="1"/>
          </p:cNvSpPr>
          <p:nvPr>
            <p:ph type="ctrTitle"/>
          </p:nvPr>
        </p:nvSpPr>
        <p:spPr>
          <a:xfrm>
            <a:off x="1143000" y="1122363"/>
            <a:ext cx="6858000" cy="2387600"/>
          </a:xfrm>
        </p:spPr>
        <p:txBody>
          <a:bodyPr anchor="b"/>
          <a:lstStyle>
            <a:lvl1pPr algn="ctr">
              <a:defRPr sz="6000"/>
            </a:lvl1pPr>
          </a:lstStyle>
          <a:p>
            <a:r>
              <a:rPr lang="sv-SE"/>
              <a:t>Klicka här för att ändra mall för rubrikformat</a:t>
            </a:r>
            <a:endParaRPr lang="sv-FI"/>
          </a:p>
        </p:txBody>
      </p:sp>
      <p:sp>
        <p:nvSpPr>
          <p:cNvPr id="3" name="Underrubrik 2">
            <a:extLst>
              <a:ext uri="{FF2B5EF4-FFF2-40B4-BE49-F238E27FC236}">
                <a16:creationId xmlns:a16="http://schemas.microsoft.com/office/drawing/2014/main" id="{D052532A-1471-45BE-ABAA-3199DD74006A}"/>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endParaRPr lang="sv-FI"/>
          </a:p>
        </p:txBody>
      </p:sp>
      <p:sp>
        <p:nvSpPr>
          <p:cNvPr id="4" name="Platshållare för datum 3">
            <a:extLst>
              <a:ext uri="{FF2B5EF4-FFF2-40B4-BE49-F238E27FC236}">
                <a16:creationId xmlns:a16="http://schemas.microsoft.com/office/drawing/2014/main" id="{2102B49E-FF74-4FAA-A5F2-711FD363140B}"/>
              </a:ext>
            </a:extLst>
          </p:cNvPr>
          <p:cNvSpPr>
            <a:spLocks noGrp="1"/>
          </p:cNvSpPr>
          <p:nvPr>
            <p:ph type="dt" sz="half" idx="10"/>
          </p:nvPr>
        </p:nvSpPr>
        <p:spPr/>
        <p:txBody>
          <a:bodyPr/>
          <a:lstStyle>
            <a:lvl1pPr>
              <a:defRPr/>
            </a:lvl1pPr>
          </a:lstStyle>
          <a:p>
            <a:endParaRPr lang="sv-SE" altLang="sv-FI"/>
          </a:p>
        </p:txBody>
      </p:sp>
      <p:sp>
        <p:nvSpPr>
          <p:cNvPr id="5" name="Platshållare för sidfot 4">
            <a:extLst>
              <a:ext uri="{FF2B5EF4-FFF2-40B4-BE49-F238E27FC236}">
                <a16:creationId xmlns:a16="http://schemas.microsoft.com/office/drawing/2014/main" id="{7EA9251E-69BE-4195-B7AA-7581D8858249}"/>
              </a:ext>
            </a:extLst>
          </p:cNvPr>
          <p:cNvSpPr>
            <a:spLocks noGrp="1"/>
          </p:cNvSpPr>
          <p:nvPr>
            <p:ph type="ftr" sz="quarter" idx="11"/>
          </p:nvPr>
        </p:nvSpPr>
        <p:spPr/>
        <p:txBody>
          <a:bodyPr/>
          <a:lstStyle>
            <a:lvl1pPr>
              <a:defRPr/>
            </a:lvl1pPr>
          </a:lstStyle>
          <a:p>
            <a:endParaRPr lang="sv-SE" altLang="sv-FI"/>
          </a:p>
        </p:txBody>
      </p:sp>
      <p:sp>
        <p:nvSpPr>
          <p:cNvPr id="6" name="Platshållare för bildnummer 5">
            <a:extLst>
              <a:ext uri="{FF2B5EF4-FFF2-40B4-BE49-F238E27FC236}">
                <a16:creationId xmlns:a16="http://schemas.microsoft.com/office/drawing/2014/main" id="{C1088B6D-160D-4EA7-87A6-5FC1466BA61C}"/>
              </a:ext>
            </a:extLst>
          </p:cNvPr>
          <p:cNvSpPr>
            <a:spLocks noGrp="1"/>
          </p:cNvSpPr>
          <p:nvPr>
            <p:ph type="sldNum" sz="quarter" idx="12"/>
          </p:nvPr>
        </p:nvSpPr>
        <p:spPr/>
        <p:txBody>
          <a:bodyPr/>
          <a:lstStyle>
            <a:lvl1pPr>
              <a:defRPr/>
            </a:lvl1pPr>
          </a:lstStyle>
          <a:p>
            <a:fld id="{AA8D4989-F996-4BC7-B424-3513D52F5372}" type="slidenum">
              <a:rPr lang="sv-SE" altLang="sv-FI"/>
              <a:pPr/>
              <a:t>‹#›</a:t>
            </a:fld>
            <a:endParaRPr lang="sv-SE" altLang="sv-FI"/>
          </a:p>
        </p:txBody>
      </p:sp>
    </p:spTree>
    <p:extLst>
      <p:ext uri="{BB962C8B-B14F-4D97-AF65-F5344CB8AC3E}">
        <p14:creationId xmlns:p14="http://schemas.microsoft.com/office/powerpoint/2010/main" val="10011449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735E05E-3CAF-42C3-BE7E-CE622C2F1623}"/>
              </a:ext>
            </a:extLst>
          </p:cNvPr>
          <p:cNvSpPr>
            <a:spLocks noGrp="1"/>
          </p:cNvSpPr>
          <p:nvPr>
            <p:ph type="title"/>
          </p:nvPr>
        </p:nvSpPr>
        <p:spPr/>
        <p:txBody>
          <a:bodyPr/>
          <a:lstStyle/>
          <a:p>
            <a:r>
              <a:rPr lang="sv-SE"/>
              <a:t>Klicka här för att ändra mall för rubrikformat</a:t>
            </a:r>
            <a:endParaRPr lang="sv-FI"/>
          </a:p>
        </p:txBody>
      </p:sp>
      <p:sp>
        <p:nvSpPr>
          <p:cNvPr id="3" name="Platshållare för lodrät text 2">
            <a:extLst>
              <a:ext uri="{FF2B5EF4-FFF2-40B4-BE49-F238E27FC236}">
                <a16:creationId xmlns:a16="http://schemas.microsoft.com/office/drawing/2014/main" id="{8C9FC15E-5056-4E74-9AF8-8407A0E4FB75}"/>
              </a:ext>
            </a:extLst>
          </p:cNvPr>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FI"/>
          </a:p>
        </p:txBody>
      </p:sp>
      <p:sp>
        <p:nvSpPr>
          <p:cNvPr id="4" name="Platshållare för datum 3">
            <a:extLst>
              <a:ext uri="{FF2B5EF4-FFF2-40B4-BE49-F238E27FC236}">
                <a16:creationId xmlns:a16="http://schemas.microsoft.com/office/drawing/2014/main" id="{06B12F44-4AFF-457A-8239-D414C32C8B5F}"/>
              </a:ext>
            </a:extLst>
          </p:cNvPr>
          <p:cNvSpPr>
            <a:spLocks noGrp="1"/>
          </p:cNvSpPr>
          <p:nvPr>
            <p:ph type="dt" sz="half" idx="10"/>
          </p:nvPr>
        </p:nvSpPr>
        <p:spPr/>
        <p:txBody>
          <a:bodyPr/>
          <a:lstStyle>
            <a:lvl1pPr>
              <a:defRPr/>
            </a:lvl1pPr>
          </a:lstStyle>
          <a:p>
            <a:endParaRPr lang="sv-SE" altLang="sv-FI"/>
          </a:p>
        </p:txBody>
      </p:sp>
      <p:sp>
        <p:nvSpPr>
          <p:cNvPr id="5" name="Platshållare för sidfot 4">
            <a:extLst>
              <a:ext uri="{FF2B5EF4-FFF2-40B4-BE49-F238E27FC236}">
                <a16:creationId xmlns:a16="http://schemas.microsoft.com/office/drawing/2014/main" id="{73EC4ACC-F2C4-4131-9E77-A4CF01E46401}"/>
              </a:ext>
            </a:extLst>
          </p:cNvPr>
          <p:cNvSpPr>
            <a:spLocks noGrp="1"/>
          </p:cNvSpPr>
          <p:nvPr>
            <p:ph type="ftr" sz="quarter" idx="11"/>
          </p:nvPr>
        </p:nvSpPr>
        <p:spPr/>
        <p:txBody>
          <a:bodyPr/>
          <a:lstStyle>
            <a:lvl1pPr>
              <a:defRPr/>
            </a:lvl1pPr>
          </a:lstStyle>
          <a:p>
            <a:endParaRPr lang="sv-SE" altLang="sv-FI"/>
          </a:p>
        </p:txBody>
      </p:sp>
      <p:sp>
        <p:nvSpPr>
          <p:cNvPr id="6" name="Platshållare för bildnummer 5">
            <a:extLst>
              <a:ext uri="{FF2B5EF4-FFF2-40B4-BE49-F238E27FC236}">
                <a16:creationId xmlns:a16="http://schemas.microsoft.com/office/drawing/2014/main" id="{E7A71FE4-D4CF-46C8-BB65-D8E1B1D0B861}"/>
              </a:ext>
            </a:extLst>
          </p:cNvPr>
          <p:cNvSpPr>
            <a:spLocks noGrp="1"/>
          </p:cNvSpPr>
          <p:nvPr>
            <p:ph type="sldNum" sz="quarter" idx="12"/>
          </p:nvPr>
        </p:nvSpPr>
        <p:spPr/>
        <p:txBody>
          <a:bodyPr/>
          <a:lstStyle>
            <a:lvl1pPr>
              <a:defRPr/>
            </a:lvl1pPr>
          </a:lstStyle>
          <a:p>
            <a:fld id="{704CC38D-F000-4D5B-AC6A-F50CC2C477F7}" type="slidenum">
              <a:rPr lang="sv-SE" altLang="sv-FI"/>
              <a:pPr/>
              <a:t>‹#›</a:t>
            </a:fld>
            <a:endParaRPr lang="sv-SE" altLang="sv-FI"/>
          </a:p>
        </p:txBody>
      </p:sp>
    </p:spTree>
    <p:extLst>
      <p:ext uri="{BB962C8B-B14F-4D97-AF65-F5344CB8AC3E}">
        <p14:creationId xmlns:p14="http://schemas.microsoft.com/office/powerpoint/2010/main" val="36868818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a:extLst>
              <a:ext uri="{FF2B5EF4-FFF2-40B4-BE49-F238E27FC236}">
                <a16:creationId xmlns:a16="http://schemas.microsoft.com/office/drawing/2014/main" id="{8610ECDC-9AEC-406A-AE09-C49E3A184E42}"/>
              </a:ext>
            </a:extLst>
          </p:cNvPr>
          <p:cNvSpPr>
            <a:spLocks noGrp="1"/>
          </p:cNvSpPr>
          <p:nvPr>
            <p:ph type="title" orient="vert"/>
          </p:nvPr>
        </p:nvSpPr>
        <p:spPr>
          <a:xfrm>
            <a:off x="6629400" y="274638"/>
            <a:ext cx="2057400" cy="5851525"/>
          </a:xfrm>
        </p:spPr>
        <p:txBody>
          <a:bodyPr vert="eaVert"/>
          <a:lstStyle/>
          <a:p>
            <a:r>
              <a:rPr lang="sv-SE"/>
              <a:t>Klicka här för att ändra mall för rubrikformat</a:t>
            </a:r>
            <a:endParaRPr lang="sv-FI"/>
          </a:p>
        </p:txBody>
      </p:sp>
      <p:sp>
        <p:nvSpPr>
          <p:cNvPr id="3" name="Platshållare för lodrät text 2">
            <a:extLst>
              <a:ext uri="{FF2B5EF4-FFF2-40B4-BE49-F238E27FC236}">
                <a16:creationId xmlns:a16="http://schemas.microsoft.com/office/drawing/2014/main" id="{8291DAC3-AD90-41ED-8729-274881B2CC22}"/>
              </a:ext>
            </a:extLst>
          </p:cNvPr>
          <p:cNvSpPr>
            <a:spLocks noGrp="1"/>
          </p:cNvSpPr>
          <p:nvPr>
            <p:ph type="body" orient="vert" idx="1"/>
          </p:nvPr>
        </p:nvSpPr>
        <p:spPr>
          <a:xfrm>
            <a:off x="457200" y="274638"/>
            <a:ext cx="6019800" cy="5851525"/>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FI"/>
          </a:p>
        </p:txBody>
      </p:sp>
      <p:sp>
        <p:nvSpPr>
          <p:cNvPr id="4" name="Platshållare för datum 3">
            <a:extLst>
              <a:ext uri="{FF2B5EF4-FFF2-40B4-BE49-F238E27FC236}">
                <a16:creationId xmlns:a16="http://schemas.microsoft.com/office/drawing/2014/main" id="{C101A3B0-E08E-4D00-8BB2-372E06056AE5}"/>
              </a:ext>
            </a:extLst>
          </p:cNvPr>
          <p:cNvSpPr>
            <a:spLocks noGrp="1"/>
          </p:cNvSpPr>
          <p:nvPr>
            <p:ph type="dt" sz="half" idx="10"/>
          </p:nvPr>
        </p:nvSpPr>
        <p:spPr/>
        <p:txBody>
          <a:bodyPr/>
          <a:lstStyle>
            <a:lvl1pPr>
              <a:defRPr/>
            </a:lvl1pPr>
          </a:lstStyle>
          <a:p>
            <a:endParaRPr lang="sv-SE" altLang="sv-FI"/>
          </a:p>
        </p:txBody>
      </p:sp>
      <p:sp>
        <p:nvSpPr>
          <p:cNvPr id="5" name="Platshållare för sidfot 4">
            <a:extLst>
              <a:ext uri="{FF2B5EF4-FFF2-40B4-BE49-F238E27FC236}">
                <a16:creationId xmlns:a16="http://schemas.microsoft.com/office/drawing/2014/main" id="{04C3A65E-CE5A-481B-BE4E-93BB8921D399}"/>
              </a:ext>
            </a:extLst>
          </p:cNvPr>
          <p:cNvSpPr>
            <a:spLocks noGrp="1"/>
          </p:cNvSpPr>
          <p:nvPr>
            <p:ph type="ftr" sz="quarter" idx="11"/>
          </p:nvPr>
        </p:nvSpPr>
        <p:spPr/>
        <p:txBody>
          <a:bodyPr/>
          <a:lstStyle>
            <a:lvl1pPr>
              <a:defRPr/>
            </a:lvl1pPr>
          </a:lstStyle>
          <a:p>
            <a:endParaRPr lang="sv-SE" altLang="sv-FI"/>
          </a:p>
        </p:txBody>
      </p:sp>
      <p:sp>
        <p:nvSpPr>
          <p:cNvPr id="6" name="Platshållare för bildnummer 5">
            <a:extLst>
              <a:ext uri="{FF2B5EF4-FFF2-40B4-BE49-F238E27FC236}">
                <a16:creationId xmlns:a16="http://schemas.microsoft.com/office/drawing/2014/main" id="{8B96673C-34DD-4D1E-85BF-F06ECAA22E79}"/>
              </a:ext>
            </a:extLst>
          </p:cNvPr>
          <p:cNvSpPr>
            <a:spLocks noGrp="1"/>
          </p:cNvSpPr>
          <p:nvPr>
            <p:ph type="sldNum" sz="quarter" idx="12"/>
          </p:nvPr>
        </p:nvSpPr>
        <p:spPr/>
        <p:txBody>
          <a:bodyPr/>
          <a:lstStyle>
            <a:lvl1pPr>
              <a:defRPr/>
            </a:lvl1pPr>
          </a:lstStyle>
          <a:p>
            <a:fld id="{FF642BAC-8B2F-47D6-A71E-55B83E14DE58}" type="slidenum">
              <a:rPr lang="sv-SE" altLang="sv-FI"/>
              <a:pPr/>
              <a:t>‹#›</a:t>
            </a:fld>
            <a:endParaRPr lang="sv-SE" altLang="sv-FI"/>
          </a:p>
        </p:txBody>
      </p:sp>
    </p:spTree>
    <p:extLst>
      <p:ext uri="{BB962C8B-B14F-4D97-AF65-F5344CB8AC3E}">
        <p14:creationId xmlns:p14="http://schemas.microsoft.com/office/powerpoint/2010/main" val="28176652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light grey">
    <p:bg>
      <p:bgPr>
        <a:solidFill>
          <a:srgbClr val="EBEBEC"/>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495126" y="675392"/>
            <a:ext cx="4100938" cy="4766558"/>
          </a:xfrm>
        </p:spPr>
        <p:txBody>
          <a:bodyPr anchor="t" anchorCtr="0"/>
          <a:lstStyle>
            <a:lvl1pPr algn="l">
              <a:lnSpc>
                <a:spcPct val="83000"/>
              </a:lnSpc>
              <a:defRPr sz="5850">
                <a:solidFill>
                  <a:srgbClr val="006EB6"/>
                </a:solidFill>
              </a:defRPr>
            </a:lvl1pPr>
          </a:lstStyle>
          <a:p>
            <a:r>
              <a:rPr lang="en-GB" dirty="0"/>
              <a:t>Click to add title</a:t>
            </a:r>
            <a:endParaRPr lang="en-GB"/>
          </a:p>
        </p:txBody>
      </p:sp>
      <p:sp>
        <p:nvSpPr>
          <p:cNvPr id="3" name="USR_Name"/>
          <p:cNvSpPr>
            <a:spLocks noGrp="1"/>
          </p:cNvSpPr>
          <p:nvPr>
            <p:ph type="subTitle" idx="1" hasCustomPrompt="1"/>
          </p:nvPr>
        </p:nvSpPr>
        <p:spPr>
          <a:xfrm>
            <a:off x="4570810" y="6041777"/>
            <a:ext cx="4049315" cy="279799"/>
          </a:xfrm>
        </p:spPr>
        <p:txBody>
          <a:bodyPr anchor="b" anchorCtr="0"/>
          <a:lstStyle>
            <a:lvl1pPr marL="0" indent="0" algn="r">
              <a:buNone/>
              <a:defRPr sz="1013" baseline="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Name</a:t>
            </a:r>
          </a:p>
        </p:txBody>
      </p:sp>
      <p:sp>
        <p:nvSpPr>
          <p:cNvPr id="4" name="Date_DateCustomA"/>
          <p:cNvSpPr>
            <a:spLocks noGrp="1"/>
          </p:cNvSpPr>
          <p:nvPr>
            <p:ph type="dt" sz="half" idx="10"/>
          </p:nvPr>
        </p:nvSpPr>
        <p:spPr>
          <a:xfrm>
            <a:off x="6596064" y="6321576"/>
            <a:ext cx="2024061" cy="176724"/>
          </a:xfrm>
        </p:spPr>
        <p:txBody>
          <a:bodyPr/>
          <a:lstStyle>
            <a:lvl1pPr>
              <a:defRPr sz="1013">
                <a:solidFill>
                  <a:srgbClr val="006EB6"/>
                </a:solidFill>
              </a:defRPr>
            </a:lvl1pPr>
          </a:lstStyle>
          <a:p>
            <a:r>
              <a:rPr lang="en-GB" dirty="0"/>
              <a:t>Date</a:t>
            </a:r>
          </a:p>
        </p:txBody>
      </p:sp>
      <p:sp>
        <p:nvSpPr>
          <p:cNvPr id="5" name="Footer Placeholder 4" hidden="1"/>
          <p:cNvSpPr>
            <a:spLocks noGrp="1"/>
          </p:cNvSpPr>
          <p:nvPr>
            <p:ph type="ftr" sz="quarter" idx="11"/>
          </p:nvPr>
        </p:nvSpPr>
        <p:spPr>
          <a:xfrm>
            <a:off x="2546748" y="6935412"/>
            <a:ext cx="4050506" cy="222501"/>
          </a:xfrm>
        </p:spPr>
        <p:txBody>
          <a:bodyPr/>
          <a:lstStyle>
            <a:lvl1pPr>
              <a:defRPr sz="100">
                <a:solidFill>
                  <a:schemeClr val="bg1"/>
                </a:solidFill>
              </a:defRPr>
            </a:lvl1pPr>
          </a:lstStyle>
          <a:p>
            <a:endParaRPr lang="en-GB" dirty="0"/>
          </a:p>
        </p:txBody>
      </p:sp>
      <p:sp>
        <p:nvSpPr>
          <p:cNvPr id="6" name="Slide Number Placeholder 5" hidden="1"/>
          <p:cNvSpPr>
            <a:spLocks noGrp="1"/>
          </p:cNvSpPr>
          <p:nvPr>
            <p:ph type="sldNum" sz="quarter" idx="12"/>
          </p:nvPr>
        </p:nvSpPr>
        <p:spPr>
          <a:xfrm>
            <a:off x="6597254" y="6520735"/>
            <a:ext cx="1997868" cy="222501"/>
          </a:xfrm>
        </p:spPr>
        <p:txBody>
          <a:bodyPr/>
          <a:lstStyle>
            <a:lvl1pPr>
              <a:defRPr sz="100">
                <a:solidFill>
                  <a:schemeClr val="bg1"/>
                </a:solidFill>
              </a:defRPr>
            </a:lvl1pPr>
          </a:lstStyle>
          <a:p>
            <a:fld id="{45D37B1E-C366-494F-A587-962AD9AABC83}" type="slidenum">
              <a:rPr lang="en-GB"/>
              <a:pPr/>
              <a:t>‹#›</a:t>
            </a:fld>
            <a:endParaRPr lang="en-GB" dirty="0"/>
          </a:p>
        </p:txBody>
      </p:sp>
    </p:spTree>
    <p:extLst>
      <p:ext uri="{BB962C8B-B14F-4D97-AF65-F5344CB8AC3E}">
        <p14:creationId xmlns:p14="http://schemas.microsoft.com/office/powerpoint/2010/main" val="6213999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dark blue">
    <p:bg>
      <p:bgPr>
        <a:solidFill>
          <a:schemeClr val="accent2"/>
        </a:solidFill>
        <a:effectLst/>
      </p:bgPr>
    </p:bg>
    <p:spTree>
      <p:nvGrpSpPr>
        <p:cNvPr id="1" name=""/>
        <p:cNvGrpSpPr/>
        <p:nvPr/>
      </p:nvGrpSpPr>
      <p:grpSpPr>
        <a:xfrm>
          <a:off x="0" y="0"/>
          <a:ext cx="0" cy="0"/>
          <a:chOff x="0" y="0"/>
          <a:chExt cx="0" cy="0"/>
        </a:xfrm>
      </p:grpSpPr>
      <p:sp>
        <p:nvSpPr>
          <p:cNvPr id="33" name="Background"/>
          <p:cNvSpPr/>
          <p:nvPr userDrawn="1"/>
        </p:nvSpPr>
        <p:spPr>
          <a:xfrm>
            <a:off x="-25668" y="-1116137"/>
            <a:ext cx="9142200" cy="6858000"/>
          </a:xfrm>
          <a:prstGeom prst="rect">
            <a:avLst/>
          </a:prstGeom>
          <a:solidFill>
            <a:srgbClr val="006EB6"/>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ctr"/>
            <a:endParaRPr lang="en-GB" dirty="0" err="1"/>
          </a:p>
        </p:txBody>
      </p:sp>
      <p:sp>
        <p:nvSpPr>
          <p:cNvPr id="2" name="Title 1"/>
          <p:cNvSpPr>
            <a:spLocks noGrp="1"/>
          </p:cNvSpPr>
          <p:nvPr>
            <p:ph type="ctrTitle" hasCustomPrompt="1"/>
          </p:nvPr>
        </p:nvSpPr>
        <p:spPr>
          <a:xfrm>
            <a:off x="2494800" y="676800"/>
            <a:ext cx="4101264" cy="4765150"/>
          </a:xfrm>
        </p:spPr>
        <p:txBody>
          <a:bodyPr anchor="t" anchorCtr="0"/>
          <a:lstStyle>
            <a:lvl1pPr algn="l">
              <a:lnSpc>
                <a:spcPct val="83000"/>
              </a:lnSpc>
              <a:defRPr sz="5850">
                <a:solidFill>
                  <a:srgbClr val="ADCFF1"/>
                </a:solidFill>
              </a:defRPr>
            </a:lvl1pPr>
          </a:lstStyle>
          <a:p>
            <a:r>
              <a:rPr lang="en-GB" dirty="0"/>
              <a:t>Click to add title</a:t>
            </a:r>
            <a:endParaRPr lang="en-GB"/>
          </a:p>
        </p:txBody>
      </p:sp>
      <p:sp>
        <p:nvSpPr>
          <p:cNvPr id="3" name="USR_Name"/>
          <p:cNvSpPr>
            <a:spLocks noGrp="1"/>
          </p:cNvSpPr>
          <p:nvPr>
            <p:ph type="subTitle" idx="1" hasCustomPrompt="1"/>
          </p:nvPr>
        </p:nvSpPr>
        <p:spPr>
          <a:xfrm>
            <a:off x="4570810" y="6041777"/>
            <a:ext cx="4049315" cy="279799"/>
          </a:xfrm>
        </p:spPr>
        <p:txBody>
          <a:bodyPr anchor="b" anchorCtr="0"/>
          <a:lstStyle>
            <a:lvl1pPr marL="0" indent="0" algn="r">
              <a:buNone/>
              <a:defRPr sz="1013" baseline="0">
                <a:solidFill>
                  <a:schemeClr val="accent3"/>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Name</a:t>
            </a:r>
          </a:p>
        </p:txBody>
      </p:sp>
      <p:sp>
        <p:nvSpPr>
          <p:cNvPr id="4" name="Date_DateCustomA"/>
          <p:cNvSpPr>
            <a:spLocks noGrp="1"/>
          </p:cNvSpPr>
          <p:nvPr>
            <p:ph type="dt" sz="half" idx="10"/>
          </p:nvPr>
        </p:nvSpPr>
        <p:spPr>
          <a:xfrm>
            <a:off x="6596064" y="6321576"/>
            <a:ext cx="2024061" cy="176724"/>
          </a:xfrm>
          <a:noFill/>
        </p:spPr>
        <p:txBody>
          <a:bodyPr/>
          <a:lstStyle>
            <a:lvl1pPr>
              <a:defRPr sz="1013">
                <a:solidFill>
                  <a:srgbClr val="ADCFF1"/>
                </a:solidFill>
              </a:defRPr>
            </a:lvl1pPr>
          </a:lstStyle>
          <a:p>
            <a:r>
              <a:rPr lang="en-GB" dirty="0"/>
              <a:t>Date</a:t>
            </a:r>
          </a:p>
        </p:txBody>
      </p:sp>
      <p:sp>
        <p:nvSpPr>
          <p:cNvPr id="5" name="Footer Placeholder 4" hidden="1"/>
          <p:cNvSpPr>
            <a:spLocks noGrp="1"/>
          </p:cNvSpPr>
          <p:nvPr>
            <p:ph type="ftr" sz="quarter" idx="11"/>
          </p:nvPr>
        </p:nvSpPr>
        <p:spPr>
          <a:xfrm>
            <a:off x="2546748" y="6935412"/>
            <a:ext cx="4050506" cy="222501"/>
          </a:xfrm>
        </p:spPr>
        <p:txBody>
          <a:bodyPr/>
          <a:lstStyle>
            <a:lvl1pPr>
              <a:defRPr sz="100">
                <a:solidFill>
                  <a:schemeClr val="bg1"/>
                </a:solidFill>
              </a:defRPr>
            </a:lvl1pPr>
          </a:lstStyle>
          <a:p>
            <a:endParaRPr lang="en-GB" dirty="0"/>
          </a:p>
        </p:txBody>
      </p:sp>
      <p:sp>
        <p:nvSpPr>
          <p:cNvPr id="6" name="Slide Number Placeholder 5"/>
          <p:cNvSpPr>
            <a:spLocks noGrp="1"/>
          </p:cNvSpPr>
          <p:nvPr>
            <p:ph type="sldNum" sz="quarter" idx="12"/>
          </p:nvPr>
        </p:nvSpPr>
        <p:spPr>
          <a:xfrm>
            <a:off x="0" y="6912000"/>
            <a:ext cx="0" cy="0"/>
          </a:xfrm>
        </p:spPr>
        <p:txBody>
          <a:bodyPr/>
          <a:lstStyle>
            <a:lvl1pPr>
              <a:defRPr sz="100">
                <a:noFill/>
              </a:defRPr>
            </a:lvl1pPr>
          </a:lstStyle>
          <a:p>
            <a:fld id="{45D37B1E-C366-494F-A587-962AD9AABC83}" type="slidenum">
              <a:rPr lang="en-GB" smtClean="0"/>
              <a:pPr/>
              <a:t>‹#›</a:t>
            </a:fld>
            <a:endParaRPr lang="en-GB" dirty="0"/>
          </a:p>
        </p:txBody>
      </p:sp>
      <p:pic>
        <p:nvPicPr>
          <p:cNvPr id="9" name="Graphic 8">
            <a:extLst>
              <a:ext uri="{FF2B5EF4-FFF2-40B4-BE49-F238E27FC236}">
                <a16:creationId xmlns:a16="http://schemas.microsoft.com/office/drawing/2014/main" id="{BAD38F28-37E5-47AC-91B4-1BDA3B17E93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23875" y="6257111"/>
            <a:ext cx="1146203" cy="305654"/>
          </a:xfrm>
          <a:prstGeom prst="rect">
            <a:avLst/>
          </a:prstGeom>
        </p:spPr>
      </p:pic>
    </p:spTree>
    <p:extLst>
      <p:ext uri="{BB962C8B-B14F-4D97-AF65-F5344CB8AC3E}">
        <p14:creationId xmlns:p14="http://schemas.microsoft.com/office/powerpoint/2010/main" val="12995453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light blue">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494800" y="676800"/>
            <a:ext cx="4101264" cy="4765150"/>
          </a:xfrm>
        </p:spPr>
        <p:txBody>
          <a:bodyPr anchor="t" anchorCtr="0"/>
          <a:lstStyle>
            <a:lvl1pPr algn="l">
              <a:lnSpc>
                <a:spcPct val="83000"/>
              </a:lnSpc>
              <a:defRPr sz="5850">
                <a:solidFill>
                  <a:schemeClr val="accent2"/>
                </a:solidFill>
              </a:defRPr>
            </a:lvl1pPr>
          </a:lstStyle>
          <a:p>
            <a:r>
              <a:rPr lang="en-GB" dirty="0"/>
              <a:t>Click to add title</a:t>
            </a:r>
          </a:p>
        </p:txBody>
      </p:sp>
      <p:sp>
        <p:nvSpPr>
          <p:cNvPr id="3" name="USR_Name"/>
          <p:cNvSpPr>
            <a:spLocks noGrp="1"/>
          </p:cNvSpPr>
          <p:nvPr>
            <p:ph type="subTitle" idx="1" hasCustomPrompt="1"/>
          </p:nvPr>
        </p:nvSpPr>
        <p:spPr>
          <a:xfrm>
            <a:off x="4570810" y="6041777"/>
            <a:ext cx="4049315" cy="279799"/>
          </a:xfrm>
        </p:spPr>
        <p:txBody>
          <a:bodyPr anchor="b" anchorCtr="0"/>
          <a:lstStyle>
            <a:lvl1pPr marL="0" indent="0" algn="r">
              <a:buNone/>
              <a:defRPr sz="1013" baseline="0">
                <a:solidFill>
                  <a:schemeClr val="accent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dirty="0"/>
              <a:t>Name</a:t>
            </a:r>
          </a:p>
        </p:txBody>
      </p:sp>
      <p:sp>
        <p:nvSpPr>
          <p:cNvPr id="4" name="Date_DateCustomA"/>
          <p:cNvSpPr>
            <a:spLocks noGrp="1"/>
          </p:cNvSpPr>
          <p:nvPr>
            <p:ph type="dt" sz="half" idx="10"/>
          </p:nvPr>
        </p:nvSpPr>
        <p:spPr>
          <a:xfrm>
            <a:off x="6596064" y="6321576"/>
            <a:ext cx="2024061" cy="176724"/>
          </a:xfrm>
          <a:noFill/>
        </p:spPr>
        <p:txBody>
          <a:bodyPr/>
          <a:lstStyle>
            <a:lvl1pPr>
              <a:defRPr sz="1013">
                <a:solidFill>
                  <a:schemeClr val="accent2"/>
                </a:solidFill>
              </a:defRPr>
            </a:lvl1pPr>
          </a:lstStyle>
          <a:p>
            <a:r>
              <a:rPr lang="en-GB" dirty="0"/>
              <a:t>Date</a:t>
            </a:r>
          </a:p>
        </p:txBody>
      </p:sp>
      <p:sp>
        <p:nvSpPr>
          <p:cNvPr id="5" name="Footer Placeholder 4" hidden="1"/>
          <p:cNvSpPr>
            <a:spLocks noGrp="1"/>
          </p:cNvSpPr>
          <p:nvPr>
            <p:ph type="ftr" sz="quarter" idx="11"/>
          </p:nvPr>
        </p:nvSpPr>
        <p:spPr>
          <a:xfrm>
            <a:off x="2546748" y="6935412"/>
            <a:ext cx="4050506" cy="222501"/>
          </a:xfrm>
        </p:spPr>
        <p:txBody>
          <a:bodyPr/>
          <a:lstStyle>
            <a:lvl1pPr>
              <a:defRPr sz="100">
                <a:solidFill>
                  <a:schemeClr val="bg1"/>
                </a:solidFill>
              </a:defRPr>
            </a:lvl1pPr>
          </a:lstStyle>
          <a:p>
            <a:endParaRPr lang="en-GB" dirty="0"/>
          </a:p>
        </p:txBody>
      </p:sp>
      <p:sp>
        <p:nvSpPr>
          <p:cNvPr id="6" name="Slide Number Placeholder 5"/>
          <p:cNvSpPr>
            <a:spLocks noGrp="1"/>
          </p:cNvSpPr>
          <p:nvPr>
            <p:ph type="sldNum" sz="quarter" idx="12"/>
          </p:nvPr>
        </p:nvSpPr>
        <p:spPr>
          <a:xfrm>
            <a:off x="0" y="6912000"/>
            <a:ext cx="0" cy="0"/>
          </a:xfrm>
        </p:spPr>
        <p:txBody>
          <a:bodyPr/>
          <a:lstStyle>
            <a:lvl1pPr>
              <a:defRPr sz="100">
                <a:noFill/>
              </a:defRPr>
            </a:lvl1pPr>
          </a:lstStyle>
          <a:p>
            <a:fld id="{45D37B1E-C366-494F-A587-962AD9AABC83}" type="slidenum">
              <a:rPr lang="en-GB" smtClean="0"/>
              <a:pPr/>
              <a:t>‹#›</a:t>
            </a:fld>
            <a:endParaRPr lang="en-GB" dirty="0"/>
          </a:p>
        </p:txBody>
      </p:sp>
    </p:spTree>
    <p:extLst>
      <p:ext uri="{BB962C8B-B14F-4D97-AF65-F5344CB8AC3E}">
        <p14:creationId xmlns:p14="http://schemas.microsoft.com/office/powerpoint/2010/main" val="35971094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genda grey">
    <p:bg>
      <p:bgPr>
        <a:solidFill>
          <a:srgbClr val="EBEBEC"/>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2426" y="391029"/>
            <a:ext cx="8127699" cy="1018671"/>
          </a:xfrm>
        </p:spPr>
        <p:txBody>
          <a:bodyPr/>
          <a:lstStyle>
            <a:lvl1pPr>
              <a:defRPr baseline="0"/>
            </a:lvl1pPr>
          </a:lstStyle>
          <a:p>
            <a:r>
              <a:rPr lang="en-GB" dirty="0"/>
              <a:t>Click to add title in max 1 line</a:t>
            </a:r>
            <a:endParaRPr lang="en-GB"/>
          </a:p>
        </p:txBody>
      </p:sp>
      <p:sp>
        <p:nvSpPr>
          <p:cNvPr id="3" name="Date Placeholder 2" hidden="1"/>
          <p:cNvSpPr>
            <a:spLocks noGrp="1"/>
          </p:cNvSpPr>
          <p:nvPr>
            <p:ph type="dt" sz="half" idx="10"/>
          </p:nvPr>
        </p:nvSpPr>
        <p:spPr>
          <a:xfrm>
            <a:off x="0" y="6912000"/>
            <a:ext cx="0" cy="0"/>
          </a:xfrm>
        </p:spPr>
        <p:txBody>
          <a:bodyPr/>
          <a:lstStyle>
            <a:lvl1pPr>
              <a:defRPr sz="100">
                <a:solidFill>
                  <a:srgbClr val="ADCFF1"/>
                </a:solidFill>
              </a:defRPr>
            </a:lvl1pPr>
          </a:lstStyle>
          <a:p>
            <a:r>
              <a:rPr lang="en-GB" dirty="0"/>
              <a:t>03/09/2018</a:t>
            </a:r>
          </a:p>
        </p:txBody>
      </p:sp>
      <p:sp>
        <p:nvSpPr>
          <p:cNvPr id="4" name="FLD_Footer"/>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45D37B1E-C366-494F-A587-962AD9AABC83}" type="slidenum">
              <a:rPr lang="en-GB"/>
              <a:pPr/>
              <a:t>‹#›</a:t>
            </a:fld>
            <a:endParaRPr lang="en-GB" dirty="0"/>
          </a:p>
        </p:txBody>
      </p:sp>
      <p:sp>
        <p:nvSpPr>
          <p:cNvPr id="8" name="Text Placeholder 7"/>
          <p:cNvSpPr>
            <a:spLocks noGrp="1"/>
          </p:cNvSpPr>
          <p:nvPr>
            <p:ph type="body" sz="quarter" idx="13" hasCustomPrompt="1"/>
          </p:nvPr>
        </p:nvSpPr>
        <p:spPr>
          <a:xfrm>
            <a:off x="520303" y="1361060"/>
            <a:ext cx="8099822" cy="4588890"/>
          </a:xfrm>
        </p:spPr>
        <p:txBody>
          <a:bodyPr/>
          <a:lstStyle>
            <a:lvl1pPr marL="445500" indent="-445500">
              <a:spcBef>
                <a:spcPts val="225"/>
              </a:spcBef>
              <a:defRPr sz="2100"/>
            </a:lvl1pPr>
            <a:lvl2pPr marL="634500">
              <a:defRPr sz="1650"/>
            </a:lvl2pPr>
          </a:lstStyle>
          <a:p>
            <a:pPr lvl="0"/>
            <a:r>
              <a:rPr lang="en-GB" dirty="0"/>
              <a:t>Click to add text</a:t>
            </a:r>
          </a:p>
        </p:txBody>
      </p:sp>
    </p:spTree>
    <p:extLst>
      <p:ext uri="{BB962C8B-B14F-4D97-AF65-F5344CB8AC3E}">
        <p14:creationId xmlns:p14="http://schemas.microsoft.com/office/powerpoint/2010/main" val="657293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genda dark blu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2426" y="391029"/>
            <a:ext cx="8127699" cy="1018671"/>
          </a:xfrm>
        </p:spPr>
        <p:txBody>
          <a:bodyPr/>
          <a:lstStyle>
            <a:lvl1pPr>
              <a:defRPr baseline="0">
                <a:solidFill>
                  <a:schemeClr val="accent3"/>
                </a:solidFill>
              </a:defRPr>
            </a:lvl1pPr>
          </a:lstStyle>
          <a:p>
            <a:r>
              <a:rPr lang="en-GB" dirty="0"/>
              <a:t>Click to add title in max 1 line</a:t>
            </a:r>
          </a:p>
        </p:txBody>
      </p:sp>
      <p:sp>
        <p:nvSpPr>
          <p:cNvPr id="3" name="Date Placeholder 2" hidden="1"/>
          <p:cNvSpPr>
            <a:spLocks noGrp="1"/>
          </p:cNvSpPr>
          <p:nvPr>
            <p:ph type="dt" sz="half" idx="10"/>
          </p:nvPr>
        </p:nvSpPr>
        <p:spPr>
          <a:xfrm>
            <a:off x="0" y="6912000"/>
            <a:ext cx="0" cy="0"/>
          </a:xfrm>
        </p:spPr>
        <p:txBody>
          <a:bodyPr/>
          <a:lstStyle>
            <a:lvl1pPr>
              <a:defRPr sz="100">
                <a:solidFill>
                  <a:srgbClr val="ADCFF1"/>
                </a:solidFill>
              </a:defRPr>
            </a:lvl1pPr>
          </a:lstStyle>
          <a:p>
            <a:r>
              <a:rPr lang="en-GB" dirty="0"/>
              <a:t>03/09/2018</a:t>
            </a:r>
          </a:p>
        </p:txBody>
      </p:sp>
      <p:sp>
        <p:nvSpPr>
          <p:cNvPr id="4" name="FLD_Footer"/>
          <p:cNvSpPr>
            <a:spLocks noGrp="1"/>
          </p:cNvSpPr>
          <p:nvPr>
            <p:ph type="ftr" sz="quarter" idx="11"/>
          </p:nvPr>
        </p:nvSpPr>
        <p:spPr/>
        <p:txBody>
          <a:bodyPr/>
          <a:lstStyle>
            <a:lvl1pPr>
              <a:defRPr>
                <a:solidFill>
                  <a:schemeClr val="accent3"/>
                </a:solidFill>
              </a:defRPr>
            </a:lvl1pPr>
          </a:lstStyle>
          <a:p>
            <a:endParaRPr lang="en-GB" dirty="0"/>
          </a:p>
        </p:txBody>
      </p:sp>
      <p:sp>
        <p:nvSpPr>
          <p:cNvPr id="5" name="Slide Number Placeholder 4"/>
          <p:cNvSpPr>
            <a:spLocks noGrp="1"/>
          </p:cNvSpPr>
          <p:nvPr>
            <p:ph type="sldNum" sz="quarter" idx="12"/>
          </p:nvPr>
        </p:nvSpPr>
        <p:spPr/>
        <p:txBody>
          <a:bodyPr/>
          <a:lstStyle>
            <a:lvl1pPr>
              <a:defRPr>
                <a:solidFill>
                  <a:schemeClr val="accent3"/>
                </a:solidFill>
              </a:defRPr>
            </a:lvl1pPr>
          </a:lstStyle>
          <a:p>
            <a:fld id="{45D37B1E-C366-494F-A587-962AD9AABC83}" type="slidenum">
              <a:rPr lang="en-GB" smtClean="0"/>
              <a:pPr/>
              <a:t>‹#›</a:t>
            </a:fld>
            <a:endParaRPr lang="en-GB" dirty="0"/>
          </a:p>
        </p:txBody>
      </p:sp>
      <p:sp>
        <p:nvSpPr>
          <p:cNvPr id="8" name="Text Placeholder 7"/>
          <p:cNvSpPr>
            <a:spLocks noGrp="1"/>
          </p:cNvSpPr>
          <p:nvPr>
            <p:ph type="body" sz="quarter" idx="13" hasCustomPrompt="1"/>
          </p:nvPr>
        </p:nvSpPr>
        <p:spPr>
          <a:xfrm>
            <a:off x="520303" y="1361060"/>
            <a:ext cx="8099822" cy="4588890"/>
          </a:xfrm>
        </p:spPr>
        <p:txBody>
          <a:bodyPr/>
          <a:lstStyle>
            <a:lvl1pPr marL="445500" indent="-445500">
              <a:spcBef>
                <a:spcPts val="225"/>
              </a:spcBef>
              <a:defRPr sz="2100"/>
            </a:lvl1pPr>
            <a:lvl2pPr marL="634500">
              <a:defRPr sz="1650"/>
            </a:lvl2pPr>
            <a:lvl9pPr>
              <a:defRPr>
                <a:solidFill>
                  <a:schemeClr val="accent3"/>
                </a:solidFill>
              </a:defRPr>
            </a:lvl9pPr>
          </a:lstStyle>
          <a:p>
            <a:pPr lvl="8"/>
            <a:r>
              <a:rPr lang="en-GB" dirty="0"/>
              <a:t>Click to add text</a:t>
            </a:r>
          </a:p>
        </p:txBody>
      </p:sp>
      <p:pic>
        <p:nvPicPr>
          <p:cNvPr id="9" name="Graphic 8">
            <a:extLst>
              <a:ext uri="{FF2B5EF4-FFF2-40B4-BE49-F238E27FC236}">
                <a16:creationId xmlns:a16="http://schemas.microsoft.com/office/drawing/2014/main" id="{E72F5609-70A2-44BC-BE7F-FC35DF5B887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92426" y="6273197"/>
            <a:ext cx="1146203" cy="305654"/>
          </a:xfrm>
          <a:prstGeom prst="rect">
            <a:avLst/>
          </a:prstGeom>
        </p:spPr>
      </p:pic>
    </p:spTree>
    <p:extLst>
      <p:ext uri="{BB962C8B-B14F-4D97-AF65-F5344CB8AC3E}">
        <p14:creationId xmlns:p14="http://schemas.microsoft.com/office/powerpoint/2010/main" val="9143023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genda light blue">
    <p:bg>
      <p:bgPr>
        <a:solidFill>
          <a:srgbClr val="ADCFF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92426" y="391029"/>
            <a:ext cx="8127699" cy="1018671"/>
          </a:xfrm>
        </p:spPr>
        <p:txBody>
          <a:bodyPr/>
          <a:lstStyle>
            <a:lvl1pPr>
              <a:defRPr baseline="0"/>
            </a:lvl1pPr>
          </a:lstStyle>
          <a:p>
            <a:r>
              <a:rPr lang="en-GB" dirty="0"/>
              <a:t>Click to add title in max 1 line</a:t>
            </a:r>
          </a:p>
        </p:txBody>
      </p:sp>
      <p:sp>
        <p:nvSpPr>
          <p:cNvPr id="3" name="Date Placeholder 2" hidden="1"/>
          <p:cNvSpPr>
            <a:spLocks noGrp="1"/>
          </p:cNvSpPr>
          <p:nvPr>
            <p:ph type="dt" sz="half" idx="10"/>
          </p:nvPr>
        </p:nvSpPr>
        <p:spPr>
          <a:xfrm>
            <a:off x="0" y="6912000"/>
            <a:ext cx="0" cy="0"/>
          </a:xfrm>
        </p:spPr>
        <p:txBody>
          <a:bodyPr/>
          <a:lstStyle>
            <a:lvl1pPr>
              <a:defRPr sz="100">
                <a:solidFill>
                  <a:srgbClr val="ADCFF1"/>
                </a:solidFill>
              </a:defRPr>
            </a:lvl1pPr>
          </a:lstStyle>
          <a:p>
            <a:r>
              <a:rPr lang="en-GB" dirty="0"/>
              <a:t>03/09/2018</a:t>
            </a:r>
          </a:p>
        </p:txBody>
      </p:sp>
      <p:sp>
        <p:nvSpPr>
          <p:cNvPr id="4" name="FLD_Footer"/>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45D37B1E-C366-494F-A587-962AD9AABC83}" type="slidenum">
              <a:rPr lang="en-GB"/>
              <a:pPr/>
              <a:t>‹#›</a:t>
            </a:fld>
            <a:endParaRPr lang="en-GB" dirty="0"/>
          </a:p>
        </p:txBody>
      </p:sp>
      <p:sp>
        <p:nvSpPr>
          <p:cNvPr id="8" name="Text Placeholder 7"/>
          <p:cNvSpPr>
            <a:spLocks noGrp="1"/>
          </p:cNvSpPr>
          <p:nvPr>
            <p:ph type="body" sz="quarter" idx="13" hasCustomPrompt="1"/>
          </p:nvPr>
        </p:nvSpPr>
        <p:spPr>
          <a:xfrm>
            <a:off x="520303" y="1361060"/>
            <a:ext cx="8099822" cy="4588890"/>
          </a:xfrm>
        </p:spPr>
        <p:txBody>
          <a:bodyPr/>
          <a:lstStyle>
            <a:lvl1pPr marL="445500" indent="-445500">
              <a:spcBef>
                <a:spcPts val="225"/>
              </a:spcBef>
              <a:defRPr sz="2100"/>
            </a:lvl1pPr>
            <a:lvl2pPr marL="634500">
              <a:defRPr sz="1650"/>
            </a:lvl2pPr>
          </a:lstStyle>
          <a:p>
            <a:pPr lvl="0"/>
            <a:r>
              <a:rPr lang="en-GB" dirty="0"/>
              <a:t>Click to add text</a:t>
            </a:r>
          </a:p>
        </p:txBody>
      </p:sp>
    </p:spTree>
    <p:extLst>
      <p:ext uri="{BB962C8B-B14F-4D97-AF65-F5344CB8AC3E}">
        <p14:creationId xmlns:p14="http://schemas.microsoft.com/office/powerpoint/2010/main" val="28184337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llage - use for all colour presentations">
    <p:spTree>
      <p:nvGrpSpPr>
        <p:cNvPr id="1" name=""/>
        <p:cNvGrpSpPr/>
        <p:nvPr/>
      </p:nvGrpSpPr>
      <p:grpSpPr>
        <a:xfrm>
          <a:off x="0" y="0"/>
          <a:ext cx="0" cy="0"/>
          <a:chOff x="0" y="0"/>
          <a:chExt cx="0" cy="0"/>
        </a:xfrm>
      </p:grpSpPr>
      <p:sp>
        <p:nvSpPr>
          <p:cNvPr id="12" name="Background"/>
          <p:cNvSpPr/>
          <p:nvPr userDrawn="1"/>
        </p:nvSpPr>
        <p:spPr>
          <a:xfrm>
            <a:off x="0" y="0"/>
            <a:ext cx="91422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ctr"/>
            <a:endParaRPr lang="en-GB" dirty="0" err="1"/>
          </a:p>
        </p:txBody>
      </p:sp>
      <p:sp>
        <p:nvSpPr>
          <p:cNvPr id="3" name="Date Placeholder 2" hidden="1"/>
          <p:cNvSpPr>
            <a:spLocks noGrp="1"/>
          </p:cNvSpPr>
          <p:nvPr>
            <p:ph type="dt" sz="half" idx="10"/>
          </p:nvPr>
        </p:nvSpPr>
        <p:spPr>
          <a:xfrm>
            <a:off x="0" y="6912000"/>
            <a:ext cx="0" cy="0"/>
          </a:xfrm>
        </p:spPr>
        <p:txBody>
          <a:bodyPr/>
          <a:lstStyle>
            <a:lvl1pPr>
              <a:defRPr sz="100">
                <a:noFill/>
              </a:defRPr>
            </a:lvl1pPr>
          </a:lstStyle>
          <a:p>
            <a:r>
              <a:rPr lang="en-GB" dirty="0"/>
              <a:t>03/09/2018</a:t>
            </a:r>
          </a:p>
        </p:txBody>
      </p:sp>
      <p:sp>
        <p:nvSpPr>
          <p:cNvPr id="4" name="Footer Placeholder 3"/>
          <p:cNvSpPr>
            <a:spLocks noGrp="1"/>
          </p:cNvSpPr>
          <p:nvPr>
            <p:ph type="ftr" sz="quarter" idx="11"/>
          </p:nvPr>
        </p:nvSpPr>
        <p:spPr>
          <a:xfrm>
            <a:off x="0" y="6912000"/>
            <a:ext cx="0" cy="0"/>
          </a:xfrm>
        </p:spPr>
        <p:txBody>
          <a:bodyPr/>
          <a:lstStyle>
            <a:lvl1pPr>
              <a:defRPr sz="100">
                <a:noFill/>
              </a:defRPr>
            </a:lvl1pPr>
          </a:lstStyle>
          <a:p>
            <a:endParaRPr lang="en-GB" dirty="0"/>
          </a:p>
        </p:txBody>
      </p:sp>
      <p:sp>
        <p:nvSpPr>
          <p:cNvPr id="5" name="Slide Number Placeholder 4"/>
          <p:cNvSpPr>
            <a:spLocks noGrp="1"/>
          </p:cNvSpPr>
          <p:nvPr>
            <p:ph type="sldNum" sz="quarter" idx="12"/>
          </p:nvPr>
        </p:nvSpPr>
        <p:spPr>
          <a:xfrm>
            <a:off x="0" y="6912000"/>
            <a:ext cx="0" cy="0"/>
          </a:xfrm>
        </p:spPr>
        <p:txBody>
          <a:bodyPr/>
          <a:lstStyle>
            <a:lvl1pPr>
              <a:defRPr sz="100">
                <a:noFill/>
              </a:defRPr>
            </a:lvl1pPr>
          </a:lstStyle>
          <a:p>
            <a:fld id="{45D37B1E-C366-494F-A587-962AD9AABC83}" type="slidenum">
              <a:rPr lang="en-GB" smtClean="0"/>
              <a:pPr/>
              <a:t>‹#›</a:t>
            </a:fld>
            <a:endParaRPr lang="en-GB" dirty="0"/>
          </a:p>
        </p:txBody>
      </p:sp>
      <p:sp>
        <p:nvSpPr>
          <p:cNvPr id="8" name="Picture Placeholder 1"/>
          <p:cNvSpPr>
            <a:spLocks noGrp="1"/>
          </p:cNvSpPr>
          <p:nvPr>
            <p:ph type="pic" sz="quarter" idx="13" hasCustomPrompt="1"/>
          </p:nvPr>
        </p:nvSpPr>
        <p:spPr>
          <a:xfrm>
            <a:off x="-1" y="0"/>
            <a:ext cx="4570810" cy="6858000"/>
          </a:xfrm>
          <a:solidFill>
            <a:schemeClr val="bg1">
              <a:lumMod val="85000"/>
            </a:schemeClr>
          </a:solidFill>
        </p:spPr>
        <p:txBody>
          <a:bodyPr tIns="1188000" anchor="ctr" anchorCtr="0"/>
          <a:lstStyle>
            <a:lvl1pPr marL="0" marR="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r>
              <a:rPr lang="en-GB" dirty="0"/>
              <a:t>Click here, and insert picture via Images-button in the ribbon</a:t>
            </a:r>
            <a:endParaRPr lang="en-GB"/>
          </a:p>
        </p:txBody>
      </p:sp>
      <p:sp>
        <p:nvSpPr>
          <p:cNvPr id="9" name="Picture Placeholder 2"/>
          <p:cNvSpPr>
            <a:spLocks noGrp="1"/>
          </p:cNvSpPr>
          <p:nvPr>
            <p:ph type="pic" sz="quarter" idx="14" hasCustomPrompt="1"/>
          </p:nvPr>
        </p:nvSpPr>
        <p:spPr>
          <a:xfrm>
            <a:off x="4571100" y="1"/>
            <a:ext cx="4570810" cy="3425825"/>
          </a:xfrm>
          <a:solidFill>
            <a:schemeClr val="bg1">
              <a:lumMod val="95000"/>
            </a:schemeClr>
          </a:solidFill>
        </p:spPr>
        <p:txBody>
          <a:bodyPr tIns="1188000" anchor="ctr" anchorCtr="0"/>
          <a:lstStyle>
            <a:lvl1pPr marL="0" marR="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r>
              <a:rPr lang="en-GB" dirty="0"/>
              <a:t>Click here, and insert picture via Images-button in the ribbon</a:t>
            </a:r>
            <a:endParaRPr lang="en-GB"/>
          </a:p>
        </p:txBody>
      </p:sp>
      <p:sp>
        <p:nvSpPr>
          <p:cNvPr id="10" name="Picture Placeholder 3"/>
          <p:cNvSpPr>
            <a:spLocks noGrp="1"/>
          </p:cNvSpPr>
          <p:nvPr>
            <p:ph type="pic" sz="quarter" idx="15" hasCustomPrompt="1"/>
          </p:nvPr>
        </p:nvSpPr>
        <p:spPr>
          <a:xfrm>
            <a:off x="4571101" y="3427201"/>
            <a:ext cx="2025863" cy="3425825"/>
          </a:xfrm>
          <a:solidFill>
            <a:schemeClr val="bg1">
              <a:lumMod val="75000"/>
            </a:schemeClr>
          </a:solidFill>
        </p:spPr>
        <p:txBody>
          <a:bodyPr tIns="1440000" anchor="ctr" anchorCtr="0"/>
          <a:lstStyle>
            <a:lvl1pPr marL="0" indent="0" algn="ctr">
              <a:buNone/>
              <a:defRPr/>
            </a:lvl1pPr>
          </a:lstStyle>
          <a:p>
            <a:r>
              <a:rPr lang="en-GB" dirty="0"/>
              <a:t>Click here, and insert picture via Images-button in the ribbon</a:t>
            </a:r>
            <a:endParaRPr lang="en-GB"/>
          </a:p>
        </p:txBody>
      </p:sp>
      <p:sp>
        <p:nvSpPr>
          <p:cNvPr id="11" name="Picture Placeholder 4"/>
          <p:cNvSpPr>
            <a:spLocks noGrp="1"/>
          </p:cNvSpPr>
          <p:nvPr>
            <p:ph type="pic" sz="quarter" idx="16" hasCustomPrompt="1"/>
          </p:nvPr>
        </p:nvSpPr>
        <p:spPr>
          <a:xfrm>
            <a:off x="6596062" y="3427201"/>
            <a:ext cx="2547938" cy="3425825"/>
          </a:xfrm>
          <a:solidFill>
            <a:schemeClr val="bg1">
              <a:lumMod val="85000"/>
            </a:schemeClr>
          </a:solidFill>
        </p:spPr>
        <p:txBody>
          <a:bodyPr tIns="1440000" anchor="ctr" anchorCtr="0"/>
          <a:lstStyle>
            <a:lvl1pPr marL="0" indent="0" algn="ctr">
              <a:buNone/>
              <a:defRPr/>
            </a:lvl1pPr>
          </a:lstStyle>
          <a:p>
            <a:r>
              <a:rPr lang="en-GB" dirty="0"/>
              <a:t>Click here, and insert picture via Images-button in the ribbon</a:t>
            </a:r>
            <a:endParaRPr lang="en-GB"/>
          </a:p>
        </p:txBody>
      </p:sp>
    </p:spTree>
    <p:extLst>
      <p:ext uri="{BB962C8B-B14F-4D97-AF65-F5344CB8AC3E}">
        <p14:creationId xmlns:p14="http://schemas.microsoft.com/office/powerpoint/2010/main" val="16515827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reak slide light grey">
    <p:bg>
      <p:bgPr>
        <a:solidFill>
          <a:srgbClr val="EBEBEC"/>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493376" y="676801"/>
            <a:ext cx="6126749" cy="4772629"/>
          </a:xfrm>
        </p:spPr>
        <p:txBody>
          <a:bodyPr/>
          <a:lstStyle>
            <a:lvl1pPr>
              <a:lnSpc>
                <a:spcPct val="83000"/>
              </a:lnSpc>
              <a:defRPr sz="5850" b="1" baseline="0">
                <a:solidFill>
                  <a:srgbClr val="006EB6"/>
                </a:solidFill>
              </a:defRPr>
            </a:lvl1pPr>
          </a:lstStyle>
          <a:p>
            <a:r>
              <a:rPr lang="en-GB" dirty="0"/>
              <a:t>Use bold for highlighted text,</a:t>
            </a:r>
            <a:br>
              <a:rPr lang="en-GB" dirty="0"/>
            </a:br>
            <a:r>
              <a:rPr lang="en-GB" dirty="0"/>
              <a:t>other text regular, max four lines</a:t>
            </a:r>
          </a:p>
        </p:txBody>
      </p:sp>
      <p:sp>
        <p:nvSpPr>
          <p:cNvPr id="3" name="Date Placeholder 2" hidden="1"/>
          <p:cNvSpPr>
            <a:spLocks noGrp="1"/>
          </p:cNvSpPr>
          <p:nvPr>
            <p:ph type="dt" sz="half" idx="10"/>
          </p:nvPr>
        </p:nvSpPr>
        <p:spPr>
          <a:xfrm>
            <a:off x="0" y="6912000"/>
            <a:ext cx="0" cy="0"/>
          </a:xfrm>
        </p:spPr>
        <p:txBody>
          <a:bodyPr/>
          <a:lstStyle>
            <a:lvl1pPr>
              <a:defRPr sz="100">
                <a:noFill/>
              </a:defRPr>
            </a:lvl1pPr>
          </a:lstStyle>
          <a:p>
            <a:r>
              <a:rPr lang="en-GB" dirty="0"/>
              <a:t>03/09/2018</a:t>
            </a:r>
          </a:p>
        </p:txBody>
      </p:sp>
      <p:sp>
        <p:nvSpPr>
          <p:cNvPr id="4" name="FLD_Footer"/>
          <p:cNvSpPr>
            <a:spLocks noGrp="1"/>
          </p:cNvSpPr>
          <p:nvPr>
            <p:ph type="ftr" sz="quarter" idx="11"/>
          </p:nvPr>
        </p:nvSpPr>
        <p:spPr/>
        <p:txBody>
          <a:bodyPr/>
          <a:lstStyle>
            <a:lvl1pPr>
              <a:defRPr>
                <a:solidFill>
                  <a:srgbClr val="ADCFF1"/>
                </a:solidFill>
              </a:defRPr>
            </a:lvl1pPr>
          </a:lstStyle>
          <a:p>
            <a:endParaRPr lang="en-GB" dirty="0"/>
          </a:p>
        </p:txBody>
      </p:sp>
      <p:sp>
        <p:nvSpPr>
          <p:cNvPr id="5" name="Slide Number Placeholder 4"/>
          <p:cNvSpPr>
            <a:spLocks noGrp="1"/>
          </p:cNvSpPr>
          <p:nvPr>
            <p:ph type="sldNum" sz="quarter" idx="12"/>
          </p:nvPr>
        </p:nvSpPr>
        <p:spPr/>
        <p:txBody>
          <a:bodyPr/>
          <a:lstStyle>
            <a:lvl1pPr>
              <a:defRPr>
                <a:solidFill>
                  <a:schemeClr val="accent2"/>
                </a:solidFill>
              </a:defRPr>
            </a:lvl1pPr>
          </a:lstStyle>
          <a:p>
            <a:fld id="{45D37B1E-C366-494F-A587-962AD9AABC83}" type="slidenum">
              <a:rPr lang="en-GB" smtClean="0"/>
              <a:pPr/>
              <a:t>‹#›</a:t>
            </a:fld>
            <a:endParaRPr lang="en-GB" dirty="0"/>
          </a:p>
        </p:txBody>
      </p:sp>
    </p:spTree>
    <p:extLst>
      <p:ext uri="{BB962C8B-B14F-4D97-AF65-F5344CB8AC3E}">
        <p14:creationId xmlns:p14="http://schemas.microsoft.com/office/powerpoint/2010/main" val="38732761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199A306-FF72-46D2-A4A2-61E4030DBA0C}"/>
              </a:ext>
            </a:extLst>
          </p:cNvPr>
          <p:cNvSpPr>
            <a:spLocks noGrp="1"/>
          </p:cNvSpPr>
          <p:nvPr>
            <p:ph type="title"/>
          </p:nvPr>
        </p:nvSpPr>
        <p:spPr/>
        <p:txBody>
          <a:bodyPr/>
          <a:lstStyle/>
          <a:p>
            <a:r>
              <a:rPr lang="sv-SE"/>
              <a:t>Klicka här för att ändra mall för rubrikformat</a:t>
            </a:r>
            <a:endParaRPr lang="sv-FI"/>
          </a:p>
        </p:txBody>
      </p:sp>
      <p:sp>
        <p:nvSpPr>
          <p:cNvPr id="3" name="Platshållare för innehåll 2">
            <a:extLst>
              <a:ext uri="{FF2B5EF4-FFF2-40B4-BE49-F238E27FC236}">
                <a16:creationId xmlns:a16="http://schemas.microsoft.com/office/drawing/2014/main" id="{3984A1EE-7A57-4D18-9841-7B5D8BEDCE59}"/>
              </a:ext>
            </a:extLst>
          </p:cNvPr>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FI"/>
          </a:p>
        </p:txBody>
      </p:sp>
      <p:sp>
        <p:nvSpPr>
          <p:cNvPr id="4" name="Platshållare för datum 3">
            <a:extLst>
              <a:ext uri="{FF2B5EF4-FFF2-40B4-BE49-F238E27FC236}">
                <a16:creationId xmlns:a16="http://schemas.microsoft.com/office/drawing/2014/main" id="{A65EED56-4396-41F9-93D9-75082A1E3463}"/>
              </a:ext>
            </a:extLst>
          </p:cNvPr>
          <p:cNvSpPr>
            <a:spLocks noGrp="1"/>
          </p:cNvSpPr>
          <p:nvPr>
            <p:ph type="dt" sz="half" idx="10"/>
          </p:nvPr>
        </p:nvSpPr>
        <p:spPr/>
        <p:txBody>
          <a:bodyPr/>
          <a:lstStyle>
            <a:lvl1pPr>
              <a:defRPr/>
            </a:lvl1pPr>
          </a:lstStyle>
          <a:p>
            <a:endParaRPr lang="sv-SE" altLang="sv-FI"/>
          </a:p>
        </p:txBody>
      </p:sp>
      <p:sp>
        <p:nvSpPr>
          <p:cNvPr id="5" name="Platshållare för sidfot 4">
            <a:extLst>
              <a:ext uri="{FF2B5EF4-FFF2-40B4-BE49-F238E27FC236}">
                <a16:creationId xmlns:a16="http://schemas.microsoft.com/office/drawing/2014/main" id="{12BB63EB-53C8-4266-9EB5-DB238084B284}"/>
              </a:ext>
            </a:extLst>
          </p:cNvPr>
          <p:cNvSpPr>
            <a:spLocks noGrp="1"/>
          </p:cNvSpPr>
          <p:nvPr>
            <p:ph type="ftr" sz="quarter" idx="11"/>
          </p:nvPr>
        </p:nvSpPr>
        <p:spPr/>
        <p:txBody>
          <a:bodyPr/>
          <a:lstStyle>
            <a:lvl1pPr>
              <a:defRPr/>
            </a:lvl1pPr>
          </a:lstStyle>
          <a:p>
            <a:endParaRPr lang="sv-SE" altLang="sv-FI"/>
          </a:p>
        </p:txBody>
      </p:sp>
      <p:sp>
        <p:nvSpPr>
          <p:cNvPr id="6" name="Platshållare för bildnummer 5">
            <a:extLst>
              <a:ext uri="{FF2B5EF4-FFF2-40B4-BE49-F238E27FC236}">
                <a16:creationId xmlns:a16="http://schemas.microsoft.com/office/drawing/2014/main" id="{4F44E863-F4F1-42AE-9FA6-636E6439E991}"/>
              </a:ext>
            </a:extLst>
          </p:cNvPr>
          <p:cNvSpPr>
            <a:spLocks noGrp="1"/>
          </p:cNvSpPr>
          <p:nvPr>
            <p:ph type="sldNum" sz="quarter" idx="12"/>
          </p:nvPr>
        </p:nvSpPr>
        <p:spPr/>
        <p:txBody>
          <a:bodyPr/>
          <a:lstStyle>
            <a:lvl1pPr>
              <a:defRPr/>
            </a:lvl1pPr>
          </a:lstStyle>
          <a:p>
            <a:fld id="{56864D34-7578-4CE8-A26F-12B0C4A0CD2C}" type="slidenum">
              <a:rPr lang="sv-SE" altLang="sv-FI"/>
              <a:pPr/>
              <a:t>‹#›</a:t>
            </a:fld>
            <a:endParaRPr lang="sv-SE" altLang="sv-FI"/>
          </a:p>
        </p:txBody>
      </p:sp>
    </p:spTree>
    <p:extLst>
      <p:ext uri="{BB962C8B-B14F-4D97-AF65-F5344CB8AC3E}">
        <p14:creationId xmlns:p14="http://schemas.microsoft.com/office/powerpoint/2010/main" val="22282115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reak slide dark blu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493376" y="676801"/>
            <a:ext cx="6126749" cy="4772629"/>
          </a:xfrm>
        </p:spPr>
        <p:txBody>
          <a:bodyPr/>
          <a:lstStyle>
            <a:lvl1pPr>
              <a:lnSpc>
                <a:spcPct val="83000"/>
              </a:lnSpc>
              <a:defRPr sz="5850" b="1" baseline="0">
                <a:solidFill>
                  <a:srgbClr val="ADCFF1"/>
                </a:solidFill>
              </a:defRPr>
            </a:lvl1pPr>
          </a:lstStyle>
          <a:p>
            <a:r>
              <a:rPr lang="en-GB" dirty="0"/>
              <a:t>Use bold for highlighted text,</a:t>
            </a:r>
            <a:br>
              <a:rPr lang="en-GB" dirty="0"/>
            </a:br>
            <a:r>
              <a:rPr lang="en-GB" dirty="0"/>
              <a:t>other text regular, max four lines</a:t>
            </a:r>
            <a:endParaRPr lang="en-GB"/>
          </a:p>
        </p:txBody>
      </p:sp>
      <p:sp>
        <p:nvSpPr>
          <p:cNvPr id="3" name="Date Placeholder 2" hidden="1"/>
          <p:cNvSpPr>
            <a:spLocks noGrp="1"/>
          </p:cNvSpPr>
          <p:nvPr>
            <p:ph type="dt" sz="half" idx="10"/>
          </p:nvPr>
        </p:nvSpPr>
        <p:spPr>
          <a:xfrm>
            <a:off x="0" y="6912000"/>
            <a:ext cx="0" cy="0"/>
          </a:xfrm>
        </p:spPr>
        <p:txBody>
          <a:bodyPr/>
          <a:lstStyle>
            <a:lvl1pPr>
              <a:defRPr sz="100">
                <a:noFill/>
              </a:defRPr>
            </a:lvl1pPr>
          </a:lstStyle>
          <a:p>
            <a:r>
              <a:rPr lang="en-GB" dirty="0"/>
              <a:t>03/09/2018</a:t>
            </a:r>
          </a:p>
        </p:txBody>
      </p:sp>
      <p:sp>
        <p:nvSpPr>
          <p:cNvPr id="4" name="FLD_Footer"/>
          <p:cNvSpPr>
            <a:spLocks noGrp="1"/>
          </p:cNvSpPr>
          <p:nvPr>
            <p:ph type="ftr" sz="quarter" idx="11"/>
          </p:nvPr>
        </p:nvSpPr>
        <p:spPr/>
        <p:txBody>
          <a:bodyPr/>
          <a:lstStyle>
            <a:lvl1pPr>
              <a:defRPr>
                <a:solidFill>
                  <a:srgbClr val="ADCFF1"/>
                </a:solidFill>
              </a:defRPr>
            </a:lvl1pPr>
          </a:lstStyle>
          <a:p>
            <a:endParaRPr lang="en-GB" dirty="0"/>
          </a:p>
        </p:txBody>
      </p:sp>
      <p:sp>
        <p:nvSpPr>
          <p:cNvPr id="5" name="Slide Number Placeholder 4"/>
          <p:cNvSpPr>
            <a:spLocks noGrp="1"/>
          </p:cNvSpPr>
          <p:nvPr>
            <p:ph type="sldNum" sz="quarter" idx="12"/>
          </p:nvPr>
        </p:nvSpPr>
        <p:spPr/>
        <p:txBody>
          <a:bodyPr/>
          <a:lstStyle>
            <a:lvl1pPr>
              <a:defRPr>
                <a:solidFill>
                  <a:srgbClr val="ADCFF1"/>
                </a:solidFill>
              </a:defRPr>
            </a:lvl1pPr>
          </a:lstStyle>
          <a:p>
            <a:fld id="{45D37B1E-C366-494F-A587-962AD9AABC83}" type="slidenum">
              <a:rPr lang="en-GB"/>
              <a:pPr/>
              <a:t>‹#›</a:t>
            </a:fld>
            <a:endParaRPr lang="en-GB" dirty="0"/>
          </a:p>
        </p:txBody>
      </p:sp>
      <p:pic>
        <p:nvPicPr>
          <p:cNvPr id="8" name="Graphic 7">
            <a:extLst>
              <a:ext uri="{FF2B5EF4-FFF2-40B4-BE49-F238E27FC236}">
                <a16:creationId xmlns:a16="http://schemas.microsoft.com/office/drawing/2014/main" id="{24C89A8B-5718-4A38-971D-DDDFF0C2CD9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23876" y="6273197"/>
            <a:ext cx="1146203" cy="305654"/>
          </a:xfrm>
          <a:prstGeom prst="rect">
            <a:avLst/>
          </a:prstGeom>
        </p:spPr>
      </p:pic>
    </p:spTree>
    <p:extLst>
      <p:ext uri="{BB962C8B-B14F-4D97-AF65-F5344CB8AC3E}">
        <p14:creationId xmlns:p14="http://schemas.microsoft.com/office/powerpoint/2010/main" val="38680315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reak slide light blue">
    <p:bg>
      <p:bgPr>
        <a:solidFill>
          <a:srgbClr val="ADCFF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493376" y="676801"/>
            <a:ext cx="6126749" cy="4772629"/>
          </a:xfrm>
        </p:spPr>
        <p:txBody>
          <a:bodyPr/>
          <a:lstStyle>
            <a:lvl1pPr>
              <a:lnSpc>
                <a:spcPct val="83000"/>
              </a:lnSpc>
              <a:defRPr sz="5850" b="1" baseline="0">
                <a:solidFill>
                  <a:srgbClr val="006EB6"/>
                </a:solidFill>
              </a:defRPr>
            </a:lvl1pPr>
          </a:lstStyle>
          <a:p>
            <a:r>
              <a:rPr lang="en-GB" dirty="0"/>
              <a:t>Use bold for highlighted text,</a:t>
            </a:r>
            <a:br>
              <a:rPr lang="en-GB" dirty="0"/>
            </a:br>
            <a:r>
              <a:rPr lang="en-GB" dirty="0"/>
              <a:t>other text regular, max four lines</a:t>
            </a:r>
          </a:p>
        </p:txBody>
      </p:sp>
      <p:sp>
        <p:nvSpPr>
          <p:cNvPr id="3" name="Date Placeholder 2" hidden="1"/>
          <p:cNvSpPr>
            <a:spLocks noGrp="1"/>
          </p:cNvSpPr>
          <p:nvPr>
            <p:ph type="dt" sz="half" idx="10"/>
          </p:nvPr>
        </p:nvSpPr>
        <p:spPr>
          <a:xfrm>
            <a:off x="0" y="6912000"/>
            <a:ext cx="0" cy="0"/>
          </a:xfrm>
        </p:spPr>
        <p:txBody>
          <a:bodyPr/>
          <a:lstStyle>
            <a:lvl1pPr>
              <a:defRPr sz="100">
                <a:noFill/>
              </a:defRPr>
            </a:lvl1pPr>
          </a:lstStyle>
          <a:p>
            <a:r>
              <a:rPr lang="en-GB" dirty="0"/>
              <a:t>03/09/2018</a:t>
            </a:r>
          </a:p>
        </p:txBody>
      </p:sp>
      <p:sp>
        <p:nvSpPr>
          <p:cNvPr id="4" name="FLD_Footer"/>
          <p:cNvSpPr>
            <a:spLocks noGrp="1"/>
          </p:cNvSpPr>
          <p:nvPr>
            <p:ph type="ftr" sz="quarter" idx="11"/>
          </p:nvPr>
        </p:nvSpPr>
        <p:spPr/>
        <p:txBody>
          <a:bodyPr/>
          <a:lstStyle>
            <a:lvl1pPr>
              <a:defRPr>
                <a:solidFill>
                  <a:srgbClr val="ADCFF1"/>
                </a:solidFill>
              </a:defRPr>
            </a:lvl1pPr>
          </a:lstStyle>
          <a:p>
            <a:endParaRPr lang="en-GB" dirty="0"/>
          </a:p>
        </p:txBody>
      </p:sp>
      <p:sp>
        <p:nvSpPr>
          <p:cNvPr id="5" name="Slide Number Placeholder 4"/>
          <p:cNvSpPr>
            <a:spLocks noGrp="1"/>
          </p:cNvSpPr>
          <p:nvPr>
            <p:ph type="sldNum" sz="quarter" idx="12"/>
          </p:nvPr>
        </p:nvSpPr>
        <p:spPr/>
        <p:txBody>
          <a:bodyPr/>
          <a:lstStyle>
            <a:lvl1pPr>
              <a:defRPr>
                <a:solidFill>
                  <a:schemeClr val="accent2"/>
                </a:solidFill>
              </a:defRPr>
            </a:lvl1pPr>
          </a:lstStyle>
          <a:p>
            <a:fld id="{45D37B1E-C366-494F-A587-962AD9AABC83}" type="slidenum">
              <a:rPr lang="en-GB" smtClean="0"/>
              <a:pPr/>
              <a:t>‹#›</a:t>
            </a:fld>
            <a:endParaRPr lang="en-GB" dirty="0"/>
          </a:p>
        </p:txBody>
      </p:sp>
    </p:spTree>
    <p:extLst>
      <p:ext uri="{BB962C8B-B14F-4D97-AF65-F5344CB8AC3E}">
        <p14:creationId xmlns:p14="http://schemas.microsoft.com/office/powerpoint/2010/main" val="35578007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Quote grey">
    <p:bg>
      <p:bgPr>
        <a:solidFill>
          <a:srgbClr val="EBEBEC"/>
        </a:solidFill>
        <a:effectLst/>
      </p:bgPr>
    </p:bg>
    <p:spTree>
      <p:nvGrpSpPr>
        <p:cNvPr id="1" name=""/>
        <p:cNvGrpSpPr/>
        <p:nvPr/>
      </p:nvGrpSpPr>
      <p:grpSpPr>
        <a:xfrm>
          <a:off x="0" y="0"/>
          <a:ext cx="0" cy="0"/>
          <a:chOff x="0" y="0"/>
          <a:chExt cx="0" cy="0"/>
        </a:xfrm>
      </p:grpSpPr>
      <p:sp>
        <p:nvSpPr>
          <p:cNvPr id="3" name="Date Placeholder 2" hidden="1"/>
          <p:cNvSpPr>
            <a:spLocks noGrp="1"/>
          </p:cNvSpPr>
          <p:nvPr>
            <p:ph type="dt" sz="half" idx="10"/>
          </p:nvPr>
        </p:nvSpPr>
        <p:spPr>
          <a:xfrm>
            <a:off x="0" y="6912000"/>
            <a:ext cx="0" cy="0"/>
          </a:xfrm>
        </p:spPr>
        <p:txBody>
          <a:bodyPr/>
          <a:lstStyle>
            <a:lvl1pPr>
              <a:defRPr sz="100">
                <a:noFill/>
              </a:defRPr>
            </a:lvl1pPr>
          </a:lstStyle>
          <a:p>
            <a:r>
              <a:rPr lang="en-GB" dirty="0"/>
              <a:t>03/09/2018</a:t>
            </a:r>
          </a:p>
        </p:txBody>
      </p:sp>
      <p:sp>
        <p:nvSpPr>
          <p:cNvPr id="4" name="FLD_Footer"/>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45D37B1E-C366-494F-A587-962AD9AABC83}" type="slidenum">
              <a:rPr lang="en-GB"/>
              <a:pPr/>
              <a:t>‹#›</a:t>
            </a:fld>
            <a:endParaRPr lang="en-GB" dirty="0"/>
          </a:p>
        </p:txBody>
      </p:sp>
      <p:sp>
        <p:nvSpPr>
          <p:cNvPr id="7" name="Text Placeholder 6"/>
          <p:cNvSpPr>
            <a:spLocks noGrp="1"/>
          </p:cNvSpPr>
          <p:nvPr>
            <p:ph type="body" sz="quarter" idx="13" hasCustomPrompt="1"/>
          </p:nvPr>
        </p:nvSpPr>
        <p:spPr>
          <a:xfrm>
            <a:off x="2546746" y="1304691"/>
            <a:ext cx="6073379" cy="4705813"/>
          </a:xfrm>
        </p:spPr>
        <p:txBody>
          <a:bodyPr/>
          <a:lstStyle>
            <a:lvl1pPr marL="0" indent="0">
              <a:lnSpc>
                <a:spcPct val="105000"/>
              </a:lnSpc>
              <a:buFont typeface="Open Sans" panose="020B0606030504020204" pitchFamily="34" charset="0"/>
              <a:buChar char="​"/>
              <a:defRPr sz="3000" b="1" i="1"/>
            </a:lvl1pPr>
            <a:lvl2pPr marL="0" indent="0">
              <a:spcBef>
                <a:spcPts val="1350"/>
              </a:spcBef>
              <a:buFont typeface="Open Sans" panose="020B0606030504020204" pitchFamily="34" charset="0"/>
              <a:buChar char="​"/>
              <a:defRPr/>
            </a:lvl2pPr>
          </a:lstStyle>
          <a:p>
            <a:pPr lvl="0"/>
            <a:r>
              <a:rPr lang="en-GB" dirty="0"/>
              <a:t>Insert quotation text in several lines. Insert name or source: Click ENTER for new line, click TAB, insert name/source</a:t>
            </a:r>
            <a:endParaRPr lang="en-GB"/>
          </a:p>
          <a:p>
            <a:pPr lvl="1"/>
            <a:r>
              <a:rPr lang="en-GB" dirty="0"/>
              <a:t>Second level</a:t>
            </a:r>
            <a:endParaRPr lang="en-GB"/>
          </a:p>
        </p:txBody>
      </p:sp>
      <p:sp>
        <p:nvSpPr>
          <p:cNvPr id="10" name="Freeform 5"/>
          <p:cNvSpPr>
            <a:spLocks noEditPoints="1"/>
          </p:cNvSpPr>
          <p:nvPr userDrawn="1"/>
        </p:nvSpPr>
        <p:spPr bwMode="auto">
          <a:xfrm>
            <a:off x="988695" y="414527"/>
            <a:ext cx="1403747" cy="1364481"/>
          </a:xfrm>
          <a:custGeom>
            <a:avLst/>
            <a:gdLst>
              <a:gd name="T0" fmla="*/ 492 w 2288"/>
              <a:gd name="T1" fmla="*/ 0 h 1668"/>
              <a:gd name="T2" fmla="*/ 1077 w 2288"/>
              <a:gd name="T3" fmla="*/ 0 h 1668"/>
              <a:gd name="T4" fmla="*/ 483 w 2288"/>
              <a:gd name="T5" fmla="*/ 1668 h 1668"/>
              <a:gd name="T6" fmla="*/ 0 w 2288"/>
              <a:gd name="T7" fmla="*/ 1668 h 1668"/>
              <a:gd name="T8" fmla="*/ 492 w 2288"/>
              <a:gd name="T9" fmla="*/ 0 h 1668"/>
              <a:gd name="T10" fmla="*/ 492 w 2288"/>
              <a:gd name="T11" fmla="*/ 0 h 1668"/>
              <a:gd name="T12" fmla="*/ 1699 w 2288"/>
              <a:gd name="T13" fmla="*/ 0 h 1668"/>
              <a:gd name="T14" fmla="*/ 2288 w 2288"/>
              <a:gd name="T15" fmla="*/ 0 h 1668"/>
              <a:gd name="T16" fmla="*/ 1597 w 2288"/>
              <a:gd name="T17" fmla="*/ 1668 h 1668"/>
              <a:gd name="T18" fmla="*/ 1110 w 2288"/>
              <a:gd name="T19" fmla="*/ 1668 h 1668"/>
              <a:gd name="T20" fmla="*/ 1699 w 2288"/>
              <a:gd name="T21" fmla="*/ 0 h 1668"/>
              <a:gd name="T22" fmla="*/ 1699 w 2288"/>
              <a:gd name="T23" fmla="*/ 0 h 16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88" h="1668">
                <a:moveTo>
                  <a:pt x="492" y="0"/>
                </a:moveTo>
                <a:lnTo>
                  <a:pt x="1077" y="0"/>
                </a:lnTo>
                <a:lnTo>
                  <a:pt x="483" y="1668"/>
                </a:lnTo>
                <a:lnTo>
                  <a:pt x="0" y="1668"/>
                </a:lnTo>
                <a:lnTo>
                  <a:pt x="492" y="0"/>
                </a:lnTo>
                <a:lnTo>
                  <a:pt x="492" y="0"/>
                </a:lnTo>
                <a:close/>
                <a:moveTo>
                  <a:pt x="1699" y="0"/>
                </a:moveTo>
                <a:lnTo>
                  <a:pt x="2288" y="0"/>
                </a:lnTo>
                <a:lnTo>
                  <a:pt x="1597" y="1668"/>
                </a:lnTo>
                <a:lnTo>
                  <a:pt x="1110" y="1668"/>
                </a:lnTo>
                <a:lnTo>
                  <a:pt x="1699" y="0"/>
                </a:lnTo>
                <a:lnTo>
                  <a:pt x="1699" y="0"/>
                </a:lnTo>
                <a:close/>
              </a:path>
            </a:pathLst>
          </a:custGeom>
          <a:solidFill>
            <a:schemeClr val="accent2"/>
          </a:solidFill>
          <a:ln>
            <a:noFill/>
          </a:ln>
        </p:spPr>
        <p:txBody>
          <a:bodyPr vert="horz" wrap="square" lIns="68580" tIns="34290" rIns="68580" bIns="34290" numCol="1" anchor="t" anchorCtr="0" compatLnSpc="1">
            <a:prstTxWarp prst="textNoShape">
              <a:avLst/>
            </a:prstTxWarp>
          </a:bodyPr>
          <a:lstStyle/>
          <a:p>
            <a:endParaRPr lang="en-GB"/>
          </a:p>
        </p:txBody>
      </p:sp>
    </p:spTree>
    <p:extLst>
      <p:ext uri="{BB962C8B-B14F-4D97-AF65-F5344CB8AC3E}">
        <p14:creationId xmlns:p14="http://schemas.microsoft.com/office/powerpoint/2010/main" val="18444317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Quote dark blue">
    <p:bg>
      <p:bgPr>
        <a:solidFill>
          <a:srgbClr val="006EB6"/>
        </a:solidFill>
        <a:effectLst/>
      </p:bgPr>
    </p:bg>
    <p:spTree>
      <p:nvGrpSpPr>
        <p:cNvPr id="1" name=""/>
        <p:cNvGrpSpPr/>
        <p:nvPr/>
      </p:nvGrpSpPr>
      <p:grpSpPr>
        <a:xfrm>
          <a:off x="0" y="0"/>
          <a:ext cx="0" cy="0"/>
          <a:chOff x="0" y="0"/>
          <a:chExt cx="0" cy="0"/>
        </a:xfrm>
      </p:grpSpPr>
      <p:sp>
        <p:nvSpPr>
          <p:cNvPr id="7" name="Text Placeholder 6"/>
          <p:cNvSpPr>
            <a:spLocks noGrp="1"/>
          </p:cNvSpPr>
          <p:nvPr>
            <p:ph type="body" sz="quarter" idx="13" hasCustomPrompt="1"/>
          </p:nvPr>
        </p:nvSpPr>
        <p:spPr>
          <a:xfrm>
            <a:off x="2546746" y="1304691"/>
            <a:ext cx="6073379" cy="4705813"/>
          </a:xfrm>
        </p:spPr>
        <p:txBody>
          <a:bodyPr/>
          <a:lstStyle>
            <a:lvl1pPr marL="0" marR="0" indent="0" algn="l" defTabSz="685800" rtl="0" eaLnBrk="1" fontAlgn="auto" latinLnBrk="0" hangingPunct="1">
              <a:lnSpc>
                <a:spcPct val="105000"/>
              </a:lnSpc>
              <a:spcBef>
                <a:spcPts val="0"/>
              </a:spcBef>
              <a:spcAft>
                <a:spcPts val="0"/>
              </a:spcAft>
              <a:buClrTx/>
              <a:buSzTx/>
              <a:buFont typeface="Open Sans" panose="020B0606030504020204" pitchFamily="34" charset="0"/>
              <a:buNone/>
              <a:tabLst/>
              <a:defRPr sz="3000" b="1" i="1" baseline="0">
                <a:solidFill>
                  <a:srgbClr val="ADCFF1"/>
                </a:solidFill>
              </a:defRPr>
            </a:lvl1pPr>
            <a:lvl2pPr marL="0" indent="0">
              <a:spcBef>
                <a:spcPts val="1350"/>
              </a:spcBef>
              <a:buFont typeface="Open Sans" panose="020B0606030504020204" pitchFamily="34" charset="0"/>
              <a:buChar char="​"/>
              <a:defRPr>
                <a:solidFill>
                  <a:srgbClr val="ADCFF1"/>
                </a:solidFill>
              </a:defRPr>
            </a:lvl2pPr>
          </a:lstStyle>
          <a:p>
            <a:pPr marL="0" marR="0" lvl="0" indent="0" algn="l" defTabSz="685800" rtl="0" eaLnBrk="1" fontAlgn="auto" latinLnBrk="0" hangingPunct="1">
              <a:lnSpc>
                <a:spcPct val="105000"/>
              </a:lnSpc>
              <a:spcBef>
                <a:spcPts val="0"/>
              </a:spcBef>
              <a:spcAft>
                <a:spcPts val="0"/>
              </a:spcAft>
              <a:buClrTx/>
              <a:buSzTx/>
              <a:buFont typeface="Open Sans" panose="020B0606030504020204" pitchFamily="34" charset="0"/>
              <a:buChar char="​"/>
              <a:tabLst/>
              <a:defRPr/>
            </a:pPr>
            <a:r>
              <a:rPr lang="en-GB" dirty="0"/>
              <a:t>Insert quotation text in several lines. Insert name or source: Click ENTER for new line, click TAB, insert name/source</a:t>
            </a:r>
          </a:p>
          <a:p>
            <a:pPr lvl="1"/>
            <a:r>
              <a:rPr lang="en-GB" dirty="0"/>
              <a:t>Second level</a:t>
            </a:r>
          </a:p>
        </p:txBody>
      </p:sp>
      <p:sp>
        <p:nvSpPr>
          <p:cNvPr id="16" name="Freeform 5"/>
          <p:cNvSpPr>
            <a:spLocks noEditPoints="1"/>
          </p:cNvSpPr>
          <p:nvPr userDrawn="1"/>
        </p:nvSpPr>
        <p:spPr bwMode="auto">
          <a:xfrm>
            <a:off x="988695" y="414527"/>
            <a:ext cx="1403747" cy="1364481"/>
          </a:xfrm>
          <a:custGeom>
            <a:avLst/>
            <a:gdLst>
              <a:gd name="T0" fmla="*/ 492 w 2288"/>
              <a:gd name="T1" fmla="*/ 0 h 1668"/>
              <a:gd name="T2" fmla="*/ 1077 w 2288"/>
              <a:gd name="T3" fmla="*/ 0 h 1668"/>
              <a:gd name="T4" fmla="*/ 483 w 2288"/>
              <a:gd name="T5" fmla="*/ 1668 h 1668"/>
              <a:gd name="T6" fmla="*/ 0 w 2288"/>
              <a:gd name="T7" fmla="*/ 1668 h 1668"/>
              <a:gd name="T8" fmla="*/ 492 w 2288"/>
              <a:gd name="T9" fmla="*/ 0 h 1668"/>
              <a:gd name="T10" fmla="*/ 492 w 2288"/>
              <a:gd name="T11" fmla="*/ 0 h 1668"/>
              <a:gd name="T12" fmla="*/ 1699 w 2288"/>
              <a:gd name="T13" fmla="*/ 0 h 1668"/>
              <a:gd name="T14" fmla="*/ 2288 w 2288"/>
              <a:gd name="T15" fmla="*/ 0 h 1668"/>
              <a:gd name="T16" fmla="*/ 1597 w 2288"/>
              <a:gd name="T17" fmla="*/ 1668 h 1668"/>
              <a:gd name="T18" fmla="*/ 1110 w 2288"/>
              <a:gd name="T19" fmla="*/ 1668 h 1668"/>
              <a:gd name="T20" fmla="*/ 1699 w 2288"/>
              <a:gd name="T21" fmla="*/ 0 h 1668"/>
              <a:gd name="T22" fmla="*/ 1699 w 2288"/>
              <a:gd name="T23" fmla="*/ 0 h 16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88" h="1668">
                <a:moveTo>
                  <a:pt x="492" y="0"/>
                </a:moveTo>
                <a:lnTo>
                  <a:pt x="1077" y="0"/>
                </a:lnTo>
                <a:lnTo>
                  <a:pt x="483" y="1668"/>
                </a:lnTo>
                <a:lnTo>
                  <a:pt x="0" y="1668"/>
                </a:lnTo>
                <a:lnTo>
                  <a:pt x="492" y="0"/>
                </a:lnTo>
                <a:lnTo>
                  <a:pt x="492" y="0"/>
                </a:lnTo>
                <a:close/>
                <a:moveTo>
                  <a:pt x="1699" y="0"/>
                </a:moveTo>
                <a:lnTo>
                  <a:pt x="2288" y="0"/>
                </a:lnTo>
                <a:lnTo>
                  <a:pt x="1597" y="1668"/>
                </a:lnTo>
                <a:lnTo>
                  <a:pt x="1110" y="1668"/>
                </a:lnTo>
                <a:lnTo>
                  <a:pt x="1699" y="0"/>
                </a:lnTo>
                <a:lnTo>
                  <a:pt x="1699" y="0"/>
                </a:lnTo>
                <a:close/>
              </a:path>
            </a:pathLst>
          </a:custGeom>
          <a:solidFill>
            <a:srgbClr val="AECE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GB"/>
          </a:p>
        </p:txBody>
      </p:sp>
      <p:sp>
        <p:nvSpPr>
          <p:cNvPr id="2" name="Date Placeholder 1" hidden="1"/>
          <p:cNvSpPr>
            <a:spLocks noGrp="1"/>
          </p:cNvSpPr>
          <p:nvPr>
            <p:ph type="dt" sz="half" idx="14"/>
          </p:nvPr>
        </p:nvSpPr>
        <p:spPr>
          <a:xfrm>
            <a:off x="0" y="6912000"/>
            <a:ext cx="0" cy="0"/>
          </a:xfrm>
        </p:spPr>
        <p:txBody>
          <a:bodyPr/>
          <a:lstStyle/>
          <a:p>
            <a:r>
              <a:rPr lang="en-GB" dirty="0"/>
              <a:t>03/09/2018</a:t>
            </a:r>
          </a:p>
        </p:txBody>
      </p:sp>
      <p:sp>
        <p:nvSpPr>
          <p:cNvPr id="6" name="FLD_Footer"/>
          <p:cNvSpPr>
            <a:spLocks noGrp="1"/>
          </p:cNvSpPr>
          <p:nvPr>
            <p:ph type="ftr" sz="quarter" idx="15"/>
          </p:nvPr>
        </p:nvSpPr>
        <p:spPr/>
        <p:txBody>
          <a:bodyPr/>
          <a:lstStyle>
            <a:lvl1pPr>
              <a:defRPr>
                <a:solidFill>
                  <a:srgbClr val="ADCFF1"/>
                </a:solidFill>
              </a:defRPr>
            </a:lvl1pPr>
          </a:lstStyle>
          <a:p>
            <a:endParaRPr lang="en-GB" dirty="0"/>
          </a:p>
        </p:txBody>
      </p:sp>
      <p:sp>
        <p:nvSpPr>
          <p:cNvPr id="11" name="Slide Number Placeholder 10"/>
          <p:cNvSpPr>
            <a:spLocks noGrp="1"/>
          </p:cNvSpPr>
          <p:nvPr>
            <p:ph type="sldNum" sz="quarter" idx="16"/>
          </p:nvPr>
        </p:nvSpPr>
        <p:spPr/>
        <p:txBody>
          <a:bodyPr/>
          <a:lstStyle>
            <a:lvl1pPr>
              <a:defRPr>
                <a:solidFill>
                  <a:srgbClr val="ADCFF1"/>
                </a:solidFill>
              </a:defRPr>
            </a:lvl1pPr>
          </a:lstStyle>
          <a:p>
            <a:fld id="{45D37B1E-C366-494F-A587-962AD9AABC83}" type="slidenum">
              <a:rPr lang="en-GB" smtClean="0"/>
              <a:pPr/>
              <a:t>‹#›</a:t>
            </a:fld>
            <a:endParaRPr lang="en-GB" dirty="0"/>
          </a:p>
        </p:txBody>
      </p:sp>
      <p:pic>
        <p:nvPicPr>
          <p:cNvPr id="12" name="Graphic 11">
            <a:extLst>
              <a:ext uri="{FF2B5EF4-FFF2-40B4-BE49-F238E27FC236}">
                <a16:creationId xmlns:a16="http://schemas.microsoft.com/office/drawing/2014/main" id="{C5FBC6F1-16BB-49EC-A49B-2217E5D4BDD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23876" y="6261475"/>
            <a:ext cx="1146203" cy="305654"/>
          </a:xfrm>
          <a:prstGeom prst="rect">
            <a:avLst/>
          </a:prstGeom>
        </p:spPr>
      </p:pic>
    </p:spTree>
    <p:extLst>
      <p:ext uri="{BB962C8B-B14F-4D97-AF65-F5344CB8AC3E}">
        <p14:creationId xmlns:p14="http://schemas.microsoft.com/office/powerpoint/2010/main" val="13470289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Quote light blue">
    <p:bg>
      <p:bgPr>
        <a:solidFill>
          <a:srgbClr val="ADCFF1"/>
        </a:solidFill>
        <a:effectLst/>
      </p:bgPr>
    </p:bg>
    <p:spTree>
      <p:nvGrpSpPr>
        <p:cNvPr id="1" name=""/>
        <p:cNvGrpSpPr/>
        <p:nvPr/>
      </p:nvGrpSpPr>
      <p:grpSpPr>
        <a:xfrm>
          <a:off x="0" y="0"/>
          <a:ext cx="0" cy="0"/>
          <a:chOff x="0" y="0"/>
          <a:chExt cx="0" cy="0"/>
        </a:xfrm>
      </p:grpSpPr>
      <p:sp>
        <p:nvSpPr>
          <p:cNvPr id="3" name="Date Placeholder 2" hidden="1"/>
          <p:cNvSpPr>
            <a:spLocks noGrp="1"/>
          </p:cNvSpPr>
          <p:nvPr>
            <p:ph type="dt" sz="half" idx="10"/>
          </p:nvPr>
        </p:nvSpPr>
        <p:spPr>
          <a:xfrm>
            <a:off x="0" y="6912000"/>
            <a:ext cx="0" cy="0"/>
          </a:xfrm>
        </p:spPr>
        <p:txBody>
          <a:bodyPr/>
          <a:lstStyle>
            <a:lvl1pPr>
              <a:defRPr sz="100">
                <a:noFill/>
              </a:defRPr>
            </a:lvl1pPr>
          </a:lstStyle>
          <a:p>
            <a:r>
              <a:rPr lang="en-GB" dirty="0"/>
              <a:t>03/09/2018</a:t>
            </a:r>
          </a:p>
        </p:txBody>
      </p:sp>
      <p:sp>
        <p:nvSpPr>
          <p:cNvPr id="4" name="FLD_Footer"/>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45D37B1E-C366-494F-A587-962AD9AABC83}" type="slidenum">
              <a:rPr lang="en-GB"/>
              <a:pPr/>
              <a:t>‹#›</a:t>
            </a:fld>
            <a:endParaRPr lang="en-GB" dirty="0"/>
          </a:p>
        </p:txBody>
      </p:sp>
      <p:sp>
        <p:nvSpPr>
          <p:cNvPr id="7" name="Text Placeholder 6"/>
          <p:cNvSpPr>
            <a:spLocks noGrp="1"/>
          </p:cNvSpPr>
          <p:nvPr>
            <p:ph type="body" sz="quarter" idx="13" hasCustomPrompt="1"/>
          </p:nvPr>
        </p:nvSpPr>
        <p:spPr>
          <a:xfrm>
            <a:off x="2546746" y="1304691"/>
            <a:ext cx="6073379" cy="4705813"/>
          </a:xfrm>
        </p:spPr>
        <p:txBody>
          <a:bodyPr/>
          <a:lstStyle>
            <a:lvl1pPr marL="0" indent="0">
              <a:lnSpc>
                <a:spcPct val="105000"/>
              </a:lnSpc>
              <a:buFont typeface="Open Sans" panose="020B0606030504020204" pitchFamily="34" charset="0"/>
              <a:buChar char="​"/>
              <a:defRPr sz="3000" b="1" i="1"/>
            </a:lvl1pPr>
            <a:lvl2pPr marL="0" indent="0">
              <a:spcBef>
                <a:spcPts val="1350"/>
              </a:spcBef>
              <a:buFont typeface="Open Sans" panose="020B0606030504020204" pitchFamily="34" charset="0"/>
              <a:buChar char="​"/>
              <a:defRPr/>
            </a:lvl2pPr>
          </a:lstStyle>
          <a:p>
            <a:pPr lvl="0"/>
            <a:r>
              <a:rPr lang="en-GB" dirty="0"/>
              <a:t>Insert quotation text in several lines. Insert name or source: Click ENTER for new line, click TAB, insert name/source</a:t>
            </a:r>
            <a:endParaRPr lang="en-GB"/>
          </a:p>
          <a:p>
            <a:pPr lvl="1"/>
            <a:r>
              <a:rPr lang="en-GB" dirty="0"/>
              <a:t>Second level</a:t>
            </a:r>
            <a:endParaRPr lang="en-GB"/>
          </a:p>
        </p:txBody>
      </p:sp>
      <p:sp>
        <p:nvSpPr>
          <p:cNvPr id="10" name="Freeform 5"/>
          <p:cNvSpPr>
            <a:spLocks noEditPoints="1"/>
          </p:cNvSpPr>
          <p:nvPr userDrawn="1"/>
        </p:nvSpPr>
        <p:spPr bwMode="auto">
          <a:xfrm>
            <a:off x="988695" y="414527"/>
            <a:ext cx="1403747" cy="1364481"/>
          </a:xfrm>
          <a:custGeom>
            <a:avLst/>
            <a:gdLst>
              <a:gd name="T0" fmla="*/ 492 w 2288"/>
              <a:gd name="T1" fmla="*/ 0 h 1668"/>
              <a:gd name="T2" fmla="*/ 1077 w 2288"/>
              <a:gd name="T3" fmla="*/ 0 h 1668"/>
              <a:gd name="T4" fmla="*/ 483 w 2288"/>
              <a:gd name="T5" fmla="*/ 1668 h 1668"/>
              <a:gd name="T6" fmla="*/ 0 w 2288"/>
              <a:gd name="T7" fmla="*/ 1668 h 1668"/>
              <a:gd name="T8" fmla="*/ 492 w 2288"/>
              <a:gd name="T9" fmla="*/ 0 h 1668"/>
              <a:gd name="T10" fmla="*/ 492 w 2288"/>
              <a:gd name="T11" fmla="*/ 0 h 1668"/>
              <a:gd name="T12" fmla="*/ 1699 w 2288"/>
              <a:gd name="T13" fmla="*/ 0 h 1668"/>
              <a:gd name="T14" fmla="*/ 2288 w 2288"/>
              <a:gd name="T15" fmla="*/ 0 h 1668"/>
              <a:gd name="T16" fmla="*/ 1597 w 2288"/>
              <a:gd name="T17" fmla="*/ 1668 h 1668"/>
              <a:gd name="T18" fmla="*/ 1110 w 2288"/>
              <a:gd name="T19" fmla="*/ 1668 h 1668"/>
              <a:gd name="T20" fmla="*/ 1699 w 2288"/>
              <a:gd name="T21" fmla="*/ 0 h 1668"/>
              <a:gd name="T22" fmla="*/ 1699 w 2288"/>
              <a:gd name="T23" fmla="*/ 0 h 16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88" h="1668">
                <a:moveTo>
                  <a:pt x="492" y="0"/>
                </a:moveTo>
                <a:lnTo>
                  <a:pt x="1077" y="0"/>
                </a:lnTo>
                <a:lnTo>
                  <a:pt x="483" y="1668"/>
                </a:lnTo>
                <a:lnTo>
                  <a:pt x="0" y="1668"/>
                </a:lnTo>
                <a:lnTo>
                  <a:pt x="492" y="0"/>
                </a:lnTo>
                <a:lnTo>
                  <a:pt x="492" y="0"/>
                </a:lnTo>
                <a:close/>
                <a:moveTo>
                  <a:pt x="1699" y="0"/>
                </a:moveTo>
                <a:lnTo>
                  <a:pt x="2288" y="0"/>
                </a:lnTo>
                <a:lnTo>
                  <a:pt x="1597" y="1668"/>
                </a:lnTo>
                <a:lnTo>
                  <a:pt x="1110" y="1668"/>
                </a:lnTo>
                <a:lnTo>
                  <a:pt x="1699" y="0"/>
                </a:lnTo>
                <a:lnTo>
                  <a:pt x="1699" y="0"/>
                </a:lnTo>
                <a:close/>
              </a:path>
            </a:pathLst>
          </a:custGeom>
          <a:solidFill>
            <a:schemeClr val="accent2"/>
          </a:solidFill>
          <a:ln>
            <a:noFill/>
          </a:ln>
        </p:spPr>
        <p:txBody>
          <a:bodyPr vert="horz" wrap="square" lIns="68580" tIns="34290" rIns="68580" bIns="34290" numCol="1" anchor="t" anchorCtr="0" compatLnSpc="1">
            <a:prstTxWarp prst="textNoShape">
              <a:avLst/>
            </a:prstTxWarp>
          </a:bodyPr>
          <a:lstStyle/>
          <a:p>
            <a:endParaRPr lang="en-GB"/>
          </a:p>
        </p:txBody>
      </p:sp>
    </p:spTree>
    <p:extLst>
      <p:ext uri="{BB962C8B-B14F-4D97-AF65-F5344CB8AC3E}">
        <p14:creationId xmlns:p14="http://schemas.microsoft.com/office/powerpoint/2010/main" val="14025050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arge content + note, grey">
    <p:bg>
      <p:bgPr>
        <a:solidFill>
          <a:srgbClr val="EBEBEC"/>
        </a:solidFill>
        <a:effectLst/>
      </p:bgPr>
    </p:bg>
    <p:spTree>
      <p:nvGrpSpPr>
        <p:cNvPr id="1" name=""/>
        <p:cNvGrpSpPr/>
        <p:nvPr/>
      </p:nvGrpSpPr>
      <p:grpSpPr>
        <a:xfrm>
          <a:off x="0" y="0"/>
          <a:ext cx="0" cy="0"/>
          <a:chOff x="0" y="0"/>
          <a:chExt cx="0" cy="0"/>
        </a:xfrm>
      </p:grpSpPr>
      <p:sp>
        <p:nvSpPr>
          <p:cNvPr id="12" name="Content Placeholder 2"/>
          <p:cNvSpPr>
            <a:spLocks noGrp="1"/>
          </p:cNvSpPr>
          <p:nvPr>
            <p:ph sz="quarter" idx="15" hasCustomPrompt="1"/>
          </p:nvPr>
        </p:nvSpPr>
        <p:spPr>
          <a:xfrm>
            <a:off x="520303" y="1409700"/>
            <a:ext cx="8099821" cy="4032251"/>
          </a:xfrm>
        </p:spPr>
        <p:txBody>
          <a:bodyPr/>
          <a:lstStyle>
            <a:lvl1pPr>
              <a:defRPr/>
            </a:lvl1pPr>
          </a:lstStyle>
          <a:p>
            <a:pPr lvl="0"/>
            <a:r>
              <a:rPr lang="en-GB" dirty="0"/>
              <a:t>Insert chart or table</a:t>
            </a:r>
            <a:endParaRPr lang="en-GB"/>
          </a:p>
          <a:p>
            <a:pPr lvl="1"/>
            <a:r>
              <a:rPr lang="en-GB" dirty="0"/>
              <a:t>Second level</a:t>
            </a:r>
            <a:endParaRPr lang="en-GB"/>
          </a:p>
          <a:p>
            <a:pPr lvl="2"/>
            <a:r>
              <a:rPr lang="en-GB" dirty="0"/>
              <a:t>Third level</a:t>
            </a:r>
            <a:endParaRPr lang="en-GB"/>
          </a:p>
          <a:p>
            <a:pPr lvl="3"/>
            <a:r>
              <a:rPr lang="en-GB" dirty="0"/>
              <a:t>Fourth level</a:t>
            </a:r>
            <a:endParaRPr lang="en-GB"/>
          </a:p>
          <a:p>
            <a:pPr lvl="4"/>
            <a:r>
              <a:rPr lang="en-GB" dirty="0"/>
              <a:t>Fifth level</a:t>
            </a:r>
            <a:endParaRPr lang="en-GB"/>
          </a:p>
        </p:txBody>
      </p:sp>
      <p:sp>
        <p:nvSpPr>
          <p:cNvPr id="3" name="Date Placeholder 2" hidden="1"/>
          <p:cNvSpPr>
            <a:spLocks noGrp="1"/>
          </p:cNvSpPr>
          <p:nvPr>
            <p:ph type="dt" sz="half" idx="10"/>
          </p:nvPr>
        </p:nvSpPr>
        <p:spPr>
          <a:xfrm>
            <a:off x="0" y="6912000"/>
            <a:ext cx="0" cy="0"/>
          </a:xfrm>
        </p:spPr>
        <p:txBody>
          <a:bodyPr/>
          <a:lstStyle>
            <a:lvl1pPr>
              <a:defRPr sz="100">
                <a:noFill/>
              </a:defRPr>
            </a:lvl1pPr>
          </a:lstStyle>
          <a:p>
            <a:r>
              <a:rPr lang="en-GB" dirty="0"/>
              <a:t>03/09/2018</a:t>
            </a:r>
          </a:p>
        </p:txBody>
      </p:sp>
      <p:sp>
        <p:nvSpPr>
          <p:cNvPr id="4" name="FLD_Footer"/>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45D37B1E-C366-494F-A587-962AD9AABC83}" type="slidenum">
              <a:rPr lang="en-GB"/>
              <a:pPr/>
              <a:t>‹#›</a:t>
            </a:fld>
            <a:endParaRPr lang="en-GB" dirty="0"/>
          </a:p>
        </p:txBody>
      </p:sp>
      <p:sp>
        <p:nvSpPr>
          <p:cNvPr id="10" name="Text Placeholder 9"/>
          <p:cNvSpPr>
            <a:spLocks noGrp="1"/>
          </p:cNvSpPr>
          <p:nvPr>
            <p:ph type="body" sz="quarter" idx="14" hasCustomPrompt="1"/>
          </p:nvPr>
        </p:nvSpPr>
        <p:spPr>
          <a:xfrm>
            <a:off x="520303" y="5531240"/>
            <a:ext cx="8099822" cy="540697"/>
          </a:xfrm>
        </p:spPr>
        <p:txBody>
          <a:bodyPr anchor="t" anchorCtr="0"/>
          <a:lstStyle>
            <a:lvl1pPr marL="0" indent="0">
              <a:lnSpc>
                <a:spcPct val="97000"/>
              </a:lnSpc>
              <a:buFontTx/>
              <a:buNone/>
              <a:defRPr sz="1200" baseline="0"/>
            </a:lvl1pPr>
            <a:lvl2pPr marL="0" indent="0">
              <a:buFontTx/>
              <a:buNone/>
              <a:defRPr sz="1200"/>
            </a:lvl2pPr>
            <a:lvl3pPr marL="0" indent="0">
              <a:buFontTx/>
              <a:buNone/>
              <a:defRPr sz="1200"/>
            </a:lvl3pPr>
            <a:lvl4pPr marL="729000" indent="0">
              <a:buFontTx/>
              <a:buNone/>
              <a:defRPr sz="1200"/>
            </a:lvl4pPr>
            <a:lvl5pPr marL="918000" indent="0">
              <a:buFontTx/>
              <a:buNone/>
              <a:defRPr sz="1200"/>
            </a:lvl5pPr>
          </a:lstStyle>
          <a:p>
            <a:pPr lvl="0"/>
            <a:r>
              <a:rPr lang="en-GB" dirty="0"/>
              <a:t>Click to add note text</a:t>
            </a:r>
            <a:endParaRPr lang="en-GB"/>
          </a:p>
        </p:txBody>
      </p:sp>
      <p:sp>
        <p:nvSpPr>
          <p:cNvPr id="6" name="Title 5"/>
          <p:cNvSpPr>
            <a:spLocks noGrp="1"/>
          </p:cNvSpPr>
          <p:nvPr>
            <p:ph type="title" hasCustomPrompt="1"/>
          </p:nvPr>
        </p:nvSpPr>
        <p:spPr/>
        <p:txBody>
          <a:bodyPr/>
          <a:lstStyle>
            <a:lvl1pPr>
              <a:defRPr/>
            </a:lvl1pPr>
          </a:lstStyle>
          <a:p>
            <a:r>
              <a:rPr lang="en-GB" dirty="0"/>
              <a:t>Click to add title in max 1 line</a:t>
            </a:r>
            <a:endParaRPr lang="en-GB"/>
          </a:p>
        </p:txBody>
      </p:sp>
    </p:spTree>
    <p:extLst>
      <p:ext uri="{BB962C8B-B14F-4D97-AF65-F5344CB8AC3E}">
        <p14:creationId xmlns:p14="http://schemas.microsoft.com/office/powerpoint/2010/main" val="41662907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Large content + note, dark blue">
    <p:bg>
      <p:bgPr>
        <a:solidFill>
          <a:srgbClr val="006EB6"/>
        </a:solidFill>
        <a:effectLst/>
      </p:bgPr>
    </p:bg>
    <p:spTree>
      <p:nvGrpSpPr>
        <p:cNvPr id="1" name=""/>
        <p:cNvGrpSpPr/>
        <p:nvPr/>
      </p:nvGrpSpPr>
      <p:grpSpPr>
        <a:xfrm>
          <a:off x="0" y="0"/>
          <a:ext cx="0" cy="0"/>
          <a:chOff x="0" y="0"/>
          <a:chExt cx="0" cy="0"/>
        </a:xfrm>
      </p:grpSpPr>
      <p:sp>
        <p:nvSpPr>
          <p:cNvPr id="12" name="Content Placeholder 2"/>
          <p:cNvSpPr>
            <a:spLocks noGrp="1"/>
          </p:cNvSpPr>
          <p:nvPr>
            <p:ph sz="quarter" idx="15" hasCustomPrompt="1"/>
          </p:nvPr>
        </p:nvSpPr>
        <p:spPr>
          <a:xfrm>
            <a:off x="520303" y="1409700"/>
            <a:ext cx="8099821" cy="4032251"/>
          </a:xfrm>
        </p:spPr>
        <p:txBody>
          <a:bodyPr/>
          <a:lstStyle>
            <a:lvl1pPr>
              <a:defRPr/>
            </a:lvl1pPr>
            <a:lvl2pPr>
              <a:defRPr>
                <a:solidFill>
                  <a:schemeClr val="accent3"/>
                </a:solidFill>
              </a:defRPr>
            </a:lvl2pPr>
            <a:lvl3pPr>
              <a:defRPr>
                <a:solidFill>
                  <a:schemeClr val="accent3"/>
                </a:solidFill>
              </a:defRPr>
            </a:lvl3pPr>
            <a:lvl4pPr>
              <a:defRPr>
                <a:solidFill>
                  <a:schemeClr val="accent3"/>
                </a:solidFill>
              </a:defRPr>
            </a:lvl4pPr>
          </a:lstStyle>
          <a:p>
            <a:pPr lvl="0"/>
            <a:r>
              <a:rPr lang="en-GB" dirty="0"/>
              <a:t>Insert chart or table</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3" name="Date Placeholder 2" hidden="1"/>
          <p:cNvSpPr>
            <a:spLocks noGrp="1"/>
          </p:cNvSpPr>
          <p:nvPr>
            <p:ph type="dt" sz="half" idx="10"/>
          </p:nvPr>
        </p:nvSpPr>
        <p:spPr>
          <a:xfrm>
            <a:off x="0" y="6912000"/>
            <a:ext cx="0" cy="0"/>
          </a:xfrm>
        </p:spPr>
        <p:txBody>
          <a:bodyPr/>
          <a:lstStyle>
            <a:lvl1pPr>
              <a:defRPr sz="100">
                <a:noFill/>
              </a:defRPr>
            </a:lvl1pPr>
          </a:lstStyle>
          <a:p>
            <a:r>
              <a:rPr lang="en-GB" dirty="0"/>
              <a:t>03/09/2018</a:t>
            </a:r>
          </a:p>
        </p:txBody>
      </p:sp>
      <p:sp>
        <p:nvSpPr>
          <p:cNvPr id="4" name="FLD_Footer"/>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lvl1pPr>
              <a:defRPr>
                <a:solidFill>
                  <a:srgbClr val="ADCFF1"/>
                </a:solidFill>
              </a:defRPr>
            </a:lvl1pPr>
          </a:lstStyle>
          <a:p>
            <a:fld id="{45D37B1E-C366-494F-A587-962AD9AABC83}" type="slidenum">
              <a:rPr lang="en-GB" smtClean="0"/>
              <a:pPr/>
              <a:t>‹#›</a:t>
            </a:fld>
            <a:endParaRPr lang="en-GB" dirty="0"/>
          </a:p>
        </p:txBody>
      </p:sp>
      <p:sp>
        <p:nvSpPr>
          <p:cNvPr id="10" name="Text Placeholder 9"/>
          <p:cNvSpPr>
            <a:spLocks noGrp="1"/>
          </p:cNvSpPr>
          <p:nvPr>
            <p:ph type="body" sz="quarter" idx="14" hasCustomPrompt="1"/>
          </p:nvPr>
        </p:nvSpPr>
        <p:spPr>
          <a:xfrm>
            <a:off x="520303" y="5531240"/>
            <a:ext cx="8099822" cy="540697"/>
          </a:xfrm>
        </p:spPr>
        <p:txBody>
          <a:bodyPr anchor="t" anchorCtr="0"/>
          <a:lstStyle>
            <a:lvl1pPr marL="0" indent="0">
              <a:lnSpc>
                <a:spcPct val="97000"/>
              </a:lnSpc>
              <a:buFontTx/>
              <a:buNone/>
              <a:defRPr sz="1200" baseline="0"/>
            </a:lvl1pPr>
            <a:lvl2pPr marL="0" indent="0">
              <a:buFontTx/>
              <a:buNone/>
              <a:defRPr sz="1200"/>
            </a:lvl2pPr>
            <a:lvl3pPr marL="0" indent="0">
              <a:buFontTx/>
              <a:buNone/>
              <a:defRPr sz="1200"/>
            </a:lvl3pPr>
            <a:lvl4pPr marL="729000" indent="0">
              <a:buFontTx/>
              <a:buNone/>
              <a:defRPr sz="1200"/>
            </a:lvl4pPr>
            <a:lvl5pPr marL="918000" indent="0">
              <a:buFontTx/>
              <a:buNone/>
              <a:defRPr sz="1200"/>
            </a:lvl5pPr>
          </a:lstStyle>
          <a:p>
            <a:pPr lvl="0"/>
            <a:r>
              <a:rPr lang="en-GB" dirty="0"/>
              <a:t>Click to add note text</a:t>
            </a:r>
            <a:endParaRPr lang="en-GB"/>
          </a:p>
        </p:txBody>
      </p:sp>
      <p:sp>
        <p:nvSpPr>
          <p:cNvPr id="6" name="Title 5"/>
          <p:cNvSpPr>
            <a:spLocks noGrp="1"/>
          </p:cNvSpPr>
          <p:nvPr>
            <p:ph type="title" hasCustomPrompt="1"/>
          </p:nvPr>
        </p:nvSpPr>
        <p:spPr/>
        <p:txBody>
          <a:bodyPr/>
          <a:lstStyle>
            <a:lvl1pPr>
              <a:defRPr>
                <a:solidFill>
                  <a:srgbClr val="ADCFF1"/>
                </a:solidFill>
              </a:defRPr>
            </a:lvl1pPr>
          </a:lstStyle>
          <a:p>
            <a:r>
              <a:rPr lang="en-GB" dirty="0"/>
              <a:t>Click to add title in max 1 line</a:t>
            </a:r>
          </a:p>
        </p:txBody>
      </p:sp>
      <p:pic>
        <p:nvPicPr>
          <p:cNvPr id="13" name="Graphic 12">
            <a:extLst>
              <a:ext uri="{FF2B5EF4-FFF2-40B4-BE49-F238E27FC236}">
                <a16:creationId xmlns:a16="http://schemas.microsoft.com/office/drawing/2014/main" id="{D5176C6D-859F-4545-9FA0-C56740CC88A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20303" y="6273197"/>
            <a:ext cx="1146203" cy="305654"/>
          </a:xfrm>
          <a:prstGeom prst="rect">
            <a:avLst/>
          </a:prstGeom>
        </p:spPr>
      </p:pic>
    </p:spTree>
    <p:extLst>
      <p:ext uri="{BB962C8B-B14F-4D97-AF65-F5344CB8AC3E}">
        <p14:creationId xmlns:p14="http://schemas.microsoft.com/office/powerpoint/2010/main" val="24647303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Large content + note, light blue">
    <p:bg>
      <p:bgPr>
        <a:solidFill>
          <a:srgbClr val="ADCFF1"/>
        </a:solidFill>
        <a:effectLst/>
      </p:bgPr>
    </p:bg>
    <p:spTree>
      <p:nvGrpSpPr>
        <p:cNvPr id="1" name=""/>
        <p:cNvGrpSpPr/>
        <p:nvPr/>
      </p:nvGrpSpPr>
      <p:grpSpPr>
        <a:xfrm>
          <a:off x="0" y="0"/>
          <a:ext cx="0" cy="0"/>
          <a:chOff x="0" y="0"/>
          <a:chExt cx="0" cy="0"/>
        </a:xfrm>
      </p:grpSpPr>
      <p:sp>
        <p:nvSpPr>
          <p:cNvPr id="12" name="Content Placeholder 2"/>
          <p:cNvSpPr>
            <a:spLocks noGrp="1"/>
          </p:cNvSpPr>
          <p:nvPr>
            <p:ph sz="quarter" idx="15" hasCustomPrompt="1"/>
          </p:nvPr>
        </p:nvSpPr>
        <p:spPr>
          <a:xfrm>
            <a:off x="520303" y="1409700"/>
            <a:ext cx="8099821" cy="4032251"/>
          </a:xfrm>
        </p:spPr>
        <p:txBody>
          <a:bodyPr/>
          <a:lstStyle>
            <a:lvl1pPr>
              <a:defRPr/>
            </a:lvl1pPr>
          </a:lstStyle>
          <a:p>
            <a:pPr lvl="0"/>
            <a:r>
              <a:rPr lang="en-GB" dirty="0"/>
              <a:t>Insert chart or table</a:t>
            </a:r>
            <a:endParaRPr lang="en-GB"/>
          </a:p>
          <a:p>
            <a:pPr lvl="1"/>
            <a:r>
              <a:rPr lang="en-GB" dirty="0"/>
              <a:t>Second level</a:t>
            </a:r>
            <a:endParaRPr lang="en-GB"/>
          </a:p>
          <a:p>
            <a:pPr lvl="2"/>
            <a:r>
              <a:rPr lang="en-GB" dirty="0"/>
              <a:t>Third level</a:t>
            </a:r>
            <a:endParaRPr lang="en-GB"/>
          </a:p>
          <a:p>
            <a:pPr lvl="3"/>
            <a:r>
              <a:rPr lang="en-GB" dirty="0"/>
              <a:t>Fourth level</a:t>
            </a:r>
            <a:endParaRPr lang="en-GB"/>
          </a:p>
          <a:p>
            <a:pPr lvl="4"/>
            <a:r>
              <a:rPr lang="en-GB" dirty="0"/>
              <a:t>Fifth level</a:t>
            </a:r>
            <a:endParaRPr lang="en-GB"/>
          </a:p>
        </p:txBody>
      </p:sp>
      <p:sp>
        <p:nvSpPr>
          <p:cNvPr id="3" name="Date Placeholder 2" hidden="1"/>
          <p:cNvSpPr>
            <a:spLocks noGrp="1"/>
          </p:cNvSpPr>
          <p:nvPr>
            <p:ph type="dt" sz="half" idx="10"/>
          </p:nvPr>
        </p:nvSpPr>
        <p:spPr>
          <a:xfrm>
            <a:off x="0" y="6912000"/>
            <a:ext cx="0" cy="0"/>
          </a:xfrm>
        </p:spPr>
        <p:txBody>
          <a:bodyPr/>
          <a:lstStyle>
            <a:lvl1pPr>
              <a:defRPr sz="100">
                <a:noFill/>
              </a:defRPr>
            </a:lvl1pPr>
          </a:lstStyle>
          <a:p>
            <a:r>
              <a:rPr lang="en-GB" dirty="0"/>
              <a:t>03/09/2018</a:t>
            </a:r>
          </a:p>
        </p:txBody>
      </p:sp>
      <p:sp>
        <p:nvSpPr>
          <p:cNvPr id="4" name="FLD_Footer"/>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45D37B1E-C366-494F-A587-962AD9AABC83}" type="slidenum">
              <a:rPr lang="en-GB"/>
              <a:pPr/>
              <a:t>‹#›</a:t>
            </a:fld>
            <a:endParaRPr lang="en-GB" dirty="0"/>
          </a:p>
        </p:txBody>
      </p:sp>
      <p:sp>
        <p:nvSpPr>
          <p:cNvPr id="10" name="Text Placeholder 9"/>
          <p:cNvSpPr>
            <a:spLocks noGrp="1"/>
          </p:cNvSpPr>
          <p:nvPr>
            <p:ph type="body" sz="quarter" idx="14" hasCustomPrompt="1"/>
          </p:nvPr>
        </p:nvSpPr>
        <p:spPr>
          <a:xfrm>
            <a:off x="520303" y="5531240"/>
            <a:ext cx="8099822" cy="540697"/>
          </a:xfrm>
        </p:spPr>
        <p:txBody>
          <a:bodyPr anchor="t" anchorCtr="0"/>
          <a:lstStyle>
            <a:lvl1pPr marL="0" indent="0">
              <a:lnSpc>
                <a:spcPct val="97000"/>
              </a:lnSpc>
              <a:buFontTx/>
              <a:buNone/>
              <a:defRPr sz="1200" baseline="0"/>
            </a:lvl1pPr>
            <a:lvl2pPr marL="0" indent="0">
              <a:buFontTx/>
              <a:buNone/>
              <a:defRPr sz="1200"/>
            </a:lvl2pPr>
            <a:lvl3pPr marL="0" indent="0">
              <a:buFontTx/>
              <a:buNone/>
              <a:defRPr sz="1200"/>
            </a:lvl3pPr>
            <a:lvl4pPr marL="729000" indent="0">
              <a:buFontTx/>
              <a:buNone/>
              <a:defRPr sz="1200"/>
            </a:lvl4pPr>
            <a:lvl5pPr marL="918000" indent="0">
              <a:buFontTx/>
              <a:buNone/>
              <a:defRPr sz="1200"/>
            </a:lvl5pPr>
          </a:lstStyle>
          <a:p>
            <a:pPr lvl="0"/>
            <a:r>
              <a:rPr lang="en-GB" dirty="0"/>
              <a:t>Click to add note text</a:t>
            </a:r>
            <a:endParaRPr lang="en-GB"/>
          </a:p>
        </p:txBody>
      </p:sp>
      <p:sp>
        <p:nvSpPr>
          <p:cNvPr id="6" name="Title 5"/>
          <p:cNvSpPr>
            <a:spLocks noGrp="1"/>
          </p:cNvSpPr>
          <p:nvPr>
            <p:ph type="title" hasCustomPrompt="1"/>
          </p:nvPr>
        </p:nvSpPr>
        <p:spPr/>
        <p:txBody>
          <a:bodyPr/>
          <a:lstStyle>
            <a:lvl1pPr>
              <a:defRPr/>
            </a:lvl1pPr>
          </a:lstStyle>
          <a:p>
            <a:r>
              <a:rPr lang="en-GB" dirty="0"/>
              <a:t>Click to add title in max 1 line</a:t>
            </a:r>
            <a:endParaRPr lang="en-GB"/>
          </a:p>
        </p:txBody>
      </p:sp>
    </p:spTree>
    <p:extLst>
      <p:ext uri="{BB962C8B-B14F-4D97-AF65-F5344CB8AC3E}">
        <p14:creationId xmlns:p14="http://schemas.microsoft.com/office/powerpoint/2010/main" val="26076569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content and image light grey">
    <p:bg>
      <p:bgPr>
        <a:solidFill>
          <a:srgbClr val="EBEBEC"/>
        </a:solidFill>
        <a:effectLst/>
      </p:bgPr>
    </p:bg>
    <p:spTree>
      <p:nvGrpSpPr>
        <p:cNvPr id="1" name=""/>
        <p:cNvGrpSpPr/>
        <p:nvPr/>
      </p:nvGrpSpPr>
      <p:grpSpPr>
        <a:xfrm>
          <a:off x="0" y="0"/>
          <a:ext cx="0" cy="0"/>
          <a:chOff x="0" y="0"/>
          <a:chExt cx="0" cy="0"/>
        </a:xfrm>
      </p:grpSpPr>
      <p:sp>
        <p:nvSpPr>
          <p:cNvPr id="10" name="Content Placeholder 2"/>
          <p:cNvSpPr>
            <a:spLocks noGrp="1"/>
          </p:cNvSpPr>
          <p:nvPr>
            <p:ph sz="quarter" idx="15" hasCustomPrompt="1"/>
          </p:nvPr>
        </p:nvSpPr>
        <p:spPr>
          <a:xfrm>
            <a:off x="520303" y="1920240"/>
            <a:ext cx="3524223" cy="4029710"/>
          </a:xfrm>
        </p:spPr>
        <p:txBody>
          <a:bodyPr/>
          <a:lstStyle>
            <a:lvl1pPr>
              <a:lnSpc>
                <a:spcPct val="95000"/>
              </a:lnSpc>
              <a:defRPr sz="1650">
                <a:solidFill>
                  <a:srgbClr val="006EB6"/>
                </a:solidFill>
              </a:defRPr>
            </a:lvl1pPr>
            <a:lvl2pPr>
              <a:lnSpc>
                <a:spcPct val="95000"/>
              </a:lnSpc>
              <a:defRPr sz="1650">
                <a:solidFill>
                  <a:srgbClr val="006EB6"/>
                </a:solidFill>
              </a:defRPr>
            </a:lvl2pPr>
            <a:lvl3pPr>
              <a:lnSpc>
                <a:spcPct val="95000"/>
              </a:lnSpc>
              <a:defRPr sz="1650">
                <a:solidFill>
                  <a:srgbClr val="006EB6"/>
                </a:solidFill>
              </a:defRPr>
            </a:lvl3pPr>
            <a:lvl4pPr>
              <a:lnSpc>
                <a:spcPct val="95000"/>
              </a:lnSpc>
              <a:defRPr sz="1650">
                <a:solidFill>
                  <a:srgbClr val="006EB6"/>
                </a:solidFill>
              </a:defRPr>
            </a:lvl4pPr>
            <a:lvl5pPr>
              <a:lnSpc>
                <a:spcPct val="95000"/>
              </a:lnSpc>
              <a:defRPr sz="1650">
                <a:solidFill>
                  <a:srgbClr val="006EB6"/>
                </a:solidFill>
              </a:defRPr>
            </a:lvl5pPr>
            <a:lvl6pPr>
              <a:lnSpc>
                <a:spcPct val="95000"/>
              </a:lnSpc>
              <a:defRPr sz="1350">
                <a:solidFill>
                  <a:srgbClr val="ADCFF1"/>
                </a:solidFill>
              </a:defRPr>
            </a:lvl6pPr>
            <a:lvl7pPr>
              <a:lnSpc>
                <a:spcPct val="95000"/>
              </a:lnSpc>
              <a:defRPr sz="1350">
                <a:solidFill>
                  <a:srgbClr val="ADCFF1"/>
                </a:solidFill>
              </a:defRPr>
            </a:lvl7pPr>
            <a:lvl8pPr>
              <a:lnSpc>
                <a:spcPct val="95000"/>
              </a:lnSpc>
              <a:defRPr sz="1350">
                <a:solidFill>
                  <a:srgbClr val="ADCFF1"/>
                </a:solidFill>
              </a:defRPr>
            </a:lvl8pPr>
            <a:lvl9pPr>
              <a:lnSpc>
                <a:spcPct val="95000"/>
              </a:lnSpc>
              <a:defRPr sz="1350">
                <a:solidFill>
                  <a:srgbClr val="ADCFF1"/>
                </a:solidFill>
              </a:defRPr>
            </a:lvl9pPr>
          </a:lstStyle>
          <a:p>
            <a:pPr lvl="0"/>
            <a:r>
              <a:rPr lang="en-GB" dirty="0"/>
              <a:t>Click to add chart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9" name="Picture Placeholder 3"/>
          <p:cNvSpPr>
            <a:spLocks noGrp="1"/>
          </p:cNvSpPr>
          <p:nvPr>
            <p:ph type="pic" sz="quarter" idx="14" hasCustomPrompt="1"/>
          </p:nvPr>
        </p:nvSpPr>
        <p:spPr>
          <a:xfrm>
            <a:off x="4571100" y="0"/>
            <a:ext cx="4570810" cy="6858000"/>
          </a:xfrm>
          <a:solidFill>
            <a:schemeClr val="bg1">
              <a:lumMod val="75000"/>
            </a:schemeClr>
          </a:solidFill>
        </p:spPr>
        <p:txBody>
          <a:bodyPr tIns="1188000" anchor="ctr" anchorCtr="0"/>
          <a:lstStyle>
            <a:lvl1pPr marL="0" marR="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r>
              <a:rPr lang="en-GB" dirty="0"/>
              <a:t>Click here, and insert picture via Images-button in the ribbon</a:t>
            </a:r>
            <a:endParaRPr lang="en-GB"/>
          </a:p>
        </p:txBody>
      </p:sp>
      <p:sp>
        <p:nvSpPr>
          <p:cNvPr id="3" name="Date Placeholder 2" hidden="1"/>
          <p:cNvSpPr>
            <a:spLocks noGrp="1"/>
          </p:cNvSpPr>
          <p:nvPr>
            <p:ph type="dt" sz="half" idx="10"/>
          </p:nvPr>
        </p:nvSpPr>
        <p:spPr>
          <a:xfrm>
            <a:off x="0" y="6912000"/>
            <a:ext cx="0" cy="0"/>
          </a:xfrm>
        </p:spPr>
        <p:txBody>
          <a:bodyPr/>
          <a:lstStyle>
            <a:lvl1pPr>
              <a:defRPr sz="100">
                <a:noFill/>
              </a:defRPr>
            </a:lvl1pPr>
          </a:lstStyle>
          <a:p>
            <a:r>
              <a:rPr lang="en-GB" dirty="0"/>
              <a:t>03/09/2018</a:t>
            </a:r>
          </a:p>
        </p:txBody>
      </p:sp>
      <p:sp>
        <p:nvSpPr>
          <p:cNvPr id="4" name="FLD_Footer" hidden="1"/>
          <p:cNvSpPr>
            <a:spLocks noGrp="1"/>
          </p:cNvSpPr>
          <p:nvPr>
            <p:ph type="ftr" sz="quarter" idx="11"/>
          </p:nvPr>
        </p:nvSpPr>
        <p:spPr>
          <a:xfrm>
            <a:off x="0" y="6912000"/>
            <a:ext cx="0" cy="0"/>
          </a:xfrm>
        </p:spPr>
        <p:txBody>
          <a:bodyPr/>
          <a:lstStyle>
            <a:lvl1pPr>
              <a:defRPr sz="100">
                <a:noFill/>
              </a:defRPr>
            </a:lvl1pPr>
          </a:lstStyle>
          <a:p>
            <a:endParaRPr lang="en-GB" dirty="0"/>
          </a:p>
        </p:txBody>
      </p:sp>
      <p:sp>
        <p:nvSpPr>
          <p:cNvPr id="5" name="Slide Number Placeholder 4" hidden="1"/>
          <p:cNvSpPr>
            <a:spLocks noGrp="1"/>
          </p:cNvSpPr>
          <p:nvPr>
            <p:ph type="sldNum" sz="quarter" idx="12"/>
          </p:nvPr>
        </p:nvSpPr>
        <p:spPr>
          <a:xfrm>
            <a:off x="0" y="6912000"/>
            <a:ext cx="0" cy="0"/>
          </a:xfrm>
        </p:spPr>
        <p:txBody>
          <a:bodyPr/>
          <a:lstStyle>
            <a:lvl1pPr>
              <a:defRPr sz="100">
                <a:noFill/>
              </a:defRPr>
            </a:lvl1pPr>
          </a:lstStyle>
          <a:p>
            <a:fld id="{45D37B1E-C366-494F-A587-962AD9AABC83}" type="slidenum">
              <a:rPr lang="en-GB" smtClean="0"/>
              <a:pPr/>
              <a:t>‹#›</a:t>
            </a:fld>
            <a:endParaRPr lang="en-GB" dirty="0"/>
          </a:p>
        </p:txBody>
      </p:sp>
      <p:sp>
        <p:nvSpPr>
          <p:cNvPr id="6" name="Title 5"/>
          <p:cNvSpPr>
            <a:spLocks noGrp="1"/>
          </p:cNvSpPr>
          <p:nvPr>
            <p:ph type="title" hasCustomPrompt="1"/>
          </p:nvPr>
        </p:nvSpPr>
        <p:spPr>
          <a:xfrm>
            <a:off x="492426" y="391029"/>
            <a:ext cx="3552100" cy="1285875"/>
          </a:xfrm>
        </p:spPr>
        <p:txBody>
          <a:bodyPr/>
          <a:lstStyle>
            <a:lvl1pPr>
              <a:defRPr>
                <a:solidFill>
                  <a:schemeClr val="accent2"/>
                </a:solidFill>
              </a:defRPr>
            </a:lvl1pPr>
          </a:lstStyle>
          <a:p>
            <a:r>
              <a:rPr lang="en-GB" dirty="0"/>
              <a:t>Click to add title in max 2 lines</a:t>
            </a:r>
          </a:p>
        </p:txBody>
      </p:sp>
    </p:spTree>
    <p:extLst>
      <p:ext uri="{BB962C8B-B14F-4D97-AF65-F5344CB8AC3E}">
        <p14:creationId xmlns:p14="http://schemas.microsoft.com/office/powerpoint/2010/main" val="38610160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content and image dark blue">
    <p:bg>
      <p:bgPr>
        <a:solidFill>
          <a:srgbClr val="006EB6"/>
        </a:solidFill>
        <a:effectLst/>
      </p:bgPr>
    </p:bg>
    <p:spTree>
      <p:nvGrpSpPr>
        <p:cNvPr id="1" name=""/>
        <p:cNvGrpSpPr/>
        <p:nvPr/>
      </p:nvGrpSpPr>
      <p:grpSpPr>
        <a:xfrm>
          <a:off x="0" y="0"/>
          <a:ext cx="0" cy="0"/>
          <a:chOff x="0" y="0"/>
          <a:chExt cx="0" cy="0"/>
        </a:xfrm>
      </p:grpSpPr>
      <p:sp>
        <p:nvSpPr>
          <p:cNvPr id="10" name="Content Placeholder 2"/>
          <p:cNvSpPr>
            <a:spLocks noGrp="1"/>
          </p:cNvSpPr>
          <p:nvPr>
            <p:ph sz="quarter" idx="15" hasCustomPrompt="1"/>
          </p:nvPr>
        </p:nvSpPr>
        <p:spPr>
          <a:xfrm>
            <a:off x="520303" y="1920240"/>
            <a:ext cx="3524223" cy="4029710"/>
          </a:xfrm>
        </p:spPr>
        <p:txBody>
          <a:bodyPr/>
          <a:lstStyle>
            <a:lvl1pPr>
              <a:lnSpc>
                <a:spcPct val="95000"/>
              </a:lnSpc>
              <a:defRPr sz="1650">
                <a:solidFill>
                  <a:srgbClr val="ADCFF1"/>
                </a:solidFill>
              </a:defRPr>
            </a:lvl1pPr>
            <a:lvl2pPr>
              <a:lnSpc>
                <a:spcPct val="95000"/>
              </a:lnSpc>
              <a:defRPr sz="1650">
                <a:solidFill>
                  <a:srgbClr val="ADCFF1"/>
                </a:solidFill>
              </a:defRPr>
            </a:lvl2pPr>
            <a:lvl3pPr>
              <a:lnSpc>
                <a:spcPct val="95000"/>
              </a:lnSpc>
              <a:defRPr sz="1650">
                <a:solidFill>
                  <a:srgbClr val="ADCFF1"/>
                </a:solidFill>
              </a:defRPr>
            </a:lvl3pPr>
            <a:lvl4pPr>
              <a:lnSpc>
                <a:spcPct val="95000"/>
              </a:lnSpc>
              <a:defRPr sz="1650">
                <a:solidFill>
                  <a:srgbClr val="ADCFF1"/>
                </a:solidFill>
              </a:defRPr>
            </a:lvl4pPr>
            <a:lvl5pPr>
              <a:lnSpc>
                <a:spcPct val="95000"/>
              </a:lnSpc>
              <a:defRPr sz="1650">
                <a:solidFill>
                  <a:srgbClr val="ADCFF1"/>
                </a:solidFill>
              </a:defRPr>
            </a:lvl5pPr>
            <a:lvl6pPr>
              <a:lnSpc>
                <a:spcPct val="95000"/>
              </a:lnSpc>
              <a:defRPr sz="1350">
                <a:solidFill>
                  <a:srgbClr val="ADCFF1"/>
                </a:solidFill>
              </a:defRPr>
            </a:lvl6pPr>
            <a:lvl7pPr>
              <a:lnSpc>
                <a:spcPct val="95000"/>
              </a:lnSpc>
              <a:defRPr sz="1350">
                <a:solidFill>
                  <a:srgbClr val="ADCFF1"/>
                </a:solidFill>
              </a:defRPr>
            </a:lvl7pPr>
            <a:lvl8pPr>
              <a:lnSpc>
                <a:spcPct val="95000"/>
              </a:lnSpc>
              <a:defRPr sz="1350">
                <a:solidFill>
                  <a:srgbClr val="ADCFF1"/>
                </a:solidFill>
              </a:defRPr>
            </a:lvl8pPr>
            <a:lvl9pPr>
              <a:lnSpc>
                <a:spcPct val="95000"/>
              </a:lnSpc>
              <a:defRPr sz="1350">
                <a:solidFill>
                  <a:srgbClr val="ADCFF1"/>
                </a:solidFill>
              </a:defRPr>
            </a:lvl9pPr>
          </a:lstStyle>
          <a:p>
            <a:pPr lvl="0"/>
            <a:r>
              <a:rPr lang="en-GB" dirty="0"/>
              <a:t>Click to add chart</a:t>
            </a:r>
            <a:endParaRPr lang="en-GB"/>
          </a:p>
          <a:p>
            <a:pPr lvl="1"/>
            <a:r>
              <a:rPr lang="en-GB" dirty="0"/>
              <a:t>Second level</a:t>
            </a:r>
            <a:endParaRPr lang="en-GB"/>
          </a:p>
          <a:p>
            <a:pPr lvl="2"/>
            <a:r>
              <a:rPr lang="en-GB" dirty="0"/>
              <a:t>Third level</a:t>
            </a:r>
            <a:endParaRPr lang="en-GB"/>
          </a:p>
          <a:p>
            <a:pPr lvl="3"/>
            <a:r>
              <a:rPr lang="en-GB" dirty="0"/>
              <a:t>Fourth level</a:t>
            </a:r>
            <a:endParaRPr lang="en-GB"/>
          </a:p>
          <a:p>
            <a:pPr lvl="4"/>
            <a:r>
              <a:rPr lang="en-GB" dirty="0"/>
              <a:t>Fifth level</a:t>
            </a:r>
            <a:endParaRPr lang="en-GB"/>
          </a:p>
        </p:txBody>
      </p:sp>
      <p:sp>
        <p:nvSpPr>
          <p:cNvPr id="9" name="Picture Placeholder 3"/>
          <p:cNvSpPr>
            <a:spLocks noGrp="1"/>
          </p:cNvSpPr>
          <p:nvPr>
            <p:ph type="pic" sz="quarter" idx="14" hasCustomPrompt="1"/>
          </p:nvPr>
        </p:nvSpPr>
        <p:spPr>
          <a:xfrm>
            <a:off x="4571100" y="0"/>
            <a:ext cx="4570810" cy="6858000"/>
          </a:xfrm>
          <a:solidFill>
            <a:schemeClr val="bg1">
              <a:lumMod val="75000"/>
            </a:schemeClr>
          </a:solidFill>
        </p:spPr>
        <p:txBody>
          <a:bodyPr tIns="1188000" anchor="ctr" anchorCtr="0"/>
          <a:lstStyle>
            <a:lvl1pPr marL="0" marR="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r>
              <a:rPr lang="en-GB" dirty="0"/>
              <a:t>Click here, and insert picture via Images-button in the ribbon</a:t>
            </a:r>
            <a:endParaRPr lang="en-GB"/>
          </a:p>
        </p:txBody>
      </p:sp>
      <p:sp>
        <p:nvSpPr>
          <p:cNvPr id="3" name="Date Placeholder 2" hidden="1"/>
          <p:cNvSpPr>
            <a:spLocks noGrp="1"/>
          </p:cNvSpPr>
          <p:nvPr>
            <p:ph type="dt" sz="half" idx="10"/>
          </p:nvPr>
        </p:nvSpPr>
        <p:spPr>
          <a:xfrm>
            <a:off x="0" y="6912000"/>
            <a:ext cx="0" cy="0"/>
          </a:xfrm>
        </p:spPr>
        <p:txBody>
          <a:bodyPr/>
          <a:lstStyle>
            <a:lvl1pPr>
              <a:defRPr sz="100">
                <a:noFill/>
              </a:defRPr>
            </a:lvl1pPr>
          </a:lstStyle>
          <a:p>
            <a:r>
              <a:rPr lang="en-GB" dirty="0"/>
              <a:t>03/09/2018</a:t>
            </a:r>
          </a:p>
        </p:txBody>
      </p:sp>
      <p:sp>
        <p:nvSpPr>
          <p:cNvPr id="4" name="FLD_Footer" hidden="1"/>
          <p:cNvSpPr>
            <a:spLocks noGrp="1"/>
          </p:cNvSpPr>
          <p:nvPr>
            <p:ph type="ftr" sz="quarter" idx="11"/>
          </p:nvPr>
        </p:nvSpPr>
        <p:spPr>
          <a:xfrm>
            <a:off x="0" y="6912000"/>
            <a:ext cx="0" cy="0"/>
          </a:xfrm>
        </p:spPr>
        <p:txBody>
          <a:bodyPr/>
          <a:lstStyle>
            <a:lvl1pPr>
              <a:defRPr sz="100">
                <a:noFill/>
              </a:defRPr>
            </a:lvl1pPr>
          </a:lstStyle>
          <a:p>
            <a:endParaRPr lang="en-GB" dirty="0"/>
          </a:p>
        </p:txBody>
      </p:sp>
      <p:sp>
        <p:nvSpPr>
          <p:cNvPr id="5" name="Slide Number Placeholder 4" hidden="1"/>
          <p:cNvSpPr>
            <a:spLocks noGrp="1"/>
          </p:cNvSpPr>
          <p:nvPr>
            <p:ph type="sldNum" sz="quarter" idx="12"/>
          </p:nvPr>
        </p:nvSpPr>
        <p:spPr>
          <a:xfrm>
            <a:off x="0" y="6912000"/>
            <a:ext cx="0" cy="0"/>
          </a:xfrm>
        </p:spPr>
        <p:txBody>
          <a:bodyPr/>
          <a:lstStyle>
            <a:lvl1pPr>
              <a:defRPr sz="100">
                <a:noFill/>
              </a:defRPr>
            </a:lvl1pPr>
          </a:lstStyle>
          <a:p>
            <a:fld id="{45D37B1E-C366-494F-A587-962AD9AABC83}" type="slidenum">
              <a:rPr lang="en-GB" smtClean="0"/>
              <a:pPr/>
              <a:t>‹#›</a:t>
            </a:fld>
            <a:endParaRPr lang="en-GB" dirty="0"/>
          </a:p>
        </p:txBody>
      </p:sp>
      <p:sp>
        <p:nvSpPr>
          <p:cNvPr id="6" name="Title 5"/>
          <p:cNvSpPr>
            <a:spLocks noGrp="1"/>
          </p:cNvSpPr>
          <p:nvPr>
            <p:ph type="title" hasCustomPrompt="1"/>
          </p:nvPr>
        </p:nvSpPr>
        <p:spPr>
          <a:xfrm>
            <a:off x="492426" y="391029"/>
            <a:ext cx="3552100" cy="1285875"/>
          </a:xfrm>
        </p:spPr>
        <p:txBody>
          <a:bodyPr/>
          <a:lstStyle>
            <a:lvl1pPr>
              <a:defRPr>
                <a:solidFill>
                  <a:srgbClr val="ADCFF1"/>
                </a:solidFill>
              </a:defRPr>
            </a:lvl1pPr>
          </a:lstStyle>
          <a:p>
            <a:r>
              <a:rPr lang="en-GB" dirty="0"/>
              <a:t>Click to add title in max 2 lines</a:t>
            </a:r>
            <a:endParaRPr lang="en-GB"/>
          </a:p>
        </p:txBody>
      </p:sp>
      <p:pic>
        <p:nvPicPr>
          <p:cNvPr id="12" name="Graphic 11">
            <a:extLst>
              <a:ext uri="{FF2B5EF4-FFF2-40B4-BE49-F238E27FC236}">
                <a16:creationId xmlns:a16="http://schemas.microsoft.com/office/drawing/2014/main" id="{35E5500E-9B00-43B4-82E7-731E9B9CF74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20303" y="6314145"/>
            <a:ext cx="1146203" cy="305654"/>
          </a:xfrm>
          <a:prstGeom prst="rect">
            <a:avLst/>
          </a:prstGeom>
        </p:spPr>
      </p:pic>
    </p:spTree>
    <p:extLst>
      <p:ext uri="{BB962C8B-B14F-4D97-AF65-F5344CB8AC3E}">
        <p14:creationId xmlns:p14="http://schemas.microsoft.com/office/powerpoint/2010/main" val="394725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D43BCA7-9484-4816-BE55-C330E8843055}"/>
              </a:ext>
            </a:extLst>
          </p:cNvPr>
          <p:cNvSpPr>
            <a:spLocks noGrp="1"/>
          </p:cNvSpPr>
          <p:nvPr>
            <p:ph type="title"/>
          </p:nvPr>
        </p:nvSpPr>
        <p:spPr>
          <a:xfrm>
            <a:off x="623888" y="1709738"/>
            <a:ext cx="7886700" cy="2852737"/>
          </a:xfrm>
        </p:spPr>
        <p:txBody>
          <a:bodyPr anchor="b"/>
          <a:lstStyle>
            <a:lvl1pPr>
              <a:defRPr sz="6000"/>
            </a:lvl1pPr>
          </a:lstStyle>
          <a:p>
            <a:r>
              <a:rPr lang="sv-SE"/>
              <a:t>Klicka här för att ändra mall för rubrikformat</a:t>
            </a:r>
            <a:endParaRPr lang="sv-FI"/>
          </a:p>
        </p:txBody>
      </p:sp>
      <p:sp>
        <p:nvSpPr>
          <p:cNvPr id="3" name="Platshållare för text 2">
            <a:extLst>
              <a:ext uri="{FF2B5EF4-FFF2-40B4-BE49-F238E27FC236}">
                <a16:creationId xmlns:a16="http://schemas.microsoft.com/office/drawing/2014/main" id="{6FD7EA07-D0B5-41C7-A624-1EFA6F6B477D}"/>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sv-SE"/>
              <a:t>Klicka här för att ändra format på bakgrundstexten</a:t>
            </a:r>
          </a:p>
        </p:txBody>
      </p:sp>
      <p:sp>
        <p:nvSpPr>
          <p:cNvPr id="4" name="Platshållare för datum 3">
            <a:extLst>
              <a:ext uri="{FF2B5EF4-FFF2-40B4-BE49-F238E27FC236}">
                <a16:creationId xmlns:a16="http://schemas.microsoft.com/office/drawing/2014/main" id="{5DA93061-E794-4AFE-80DD-5DAE1F4DD4D1}"/>
              </a:ext>
            </a:extLst>
          </p:cNvPr>
          <p:cNvSpPr>
            <a:spLocks noGrp="1"/>
          </p:cNvSpPr>
          <p:nvPr>
            <p:ph type="dt" sz="half" idx="10"/>
          </p:nvPr>
        </p:nvSpPr>
        <p:spPr/>
        <p:txBody>
          <a:bodyPr/>
          <a:lstStyle>
            <a:lvl1pPr>
              <a:defRPr/>
            </a:lvl1pPr>
          </a:lstStyle>
          <a:p>
            <a:endParaRPr lang="sv-SE" altLang="sv-FI"/>
          </a:p>
        </p:txBody>
      </p:sp>
      <p:sp>
        <p:nvSpPr>
          <p:cNvPr id="5" name="Platshållare för sidfot 4">
            <a:extLst>
              <a:ext uri="{FF2B5EF4-FFF2-40B4-BE49-F238E27FC236}">
                <a16:creationId xmlns:a16="http://schemas.microsoft.com/office/drawing/2014/main" id="{ED29BA97-F0C3-4C90-BD2A-C2DACC6DE5B7}"/>
              </a:ext>
            </a:extLst>
          </p:cNvPr>
          <p:cNvSpPr>
            <a:spLocks noGrp="1"/>
          </p:cNvSpPr>
          <p:nvPr>
            <p:ph type="ftr" sz="quarter" idx="11"/>
          </p:nvPr>
        </p:nvSpPr>
        <p:spPr/>
        <p:txBody>
          <a:bodyPr/>
          <a:lstStyle>
            <a:lvl1pPr>
              <a:defRPr/>
            </a:lvl1pPr>
          </a:lstStyle>
          <a:p>
            <a:endParaRPr lang="sv-SE" altLang="sv-FI"/>
          </a:p>
        </p:txBody>
      </p:sp>
      <p:sp>
        <p:nvSpPr>
          <p:cNvPr id="6" name="Platshållare för bildnummer 5">
            <a:extLst>
              <a:ext uri="{FF2B5EF4-FFF2-40B4-BE49-F238E27FC236}">
                <a16:creationId xmlns:a16="http://schemas.microsoft.com/office/drawing/2014/main" id="{207E0598-DC85-4896-A906-5044EAFB85D3}"/>
              </a:ext>
            </a:extLst>
          </p:cNvPr>
          <p:cNvSpPr>
            <a:spLocks noGrp="1"/>
          </p:cNvSpPr>
          <p:nvPr>
            <p:ph type="sldNum" sz="quarter" idx="12"/>
          </p:nvPr>
        </p:nvSpPr>
        <p:spPr/>
        <p:txBody>
          <a:bodyPr/>
          <a:lstStyle>
            <a:lvl1pPr>
              <a:defRPr/>
            </a:lvl1pPr>
          </a:lstStyle>
          <a:p>
            <a:fld id="{A1EFDF09-B601-4982-AEEE-F3719F113115}" type="slidenum">
              <a:rPr lang="sv-SE" altLang="sv-FI"/>
              <a:pPr/>
              <a:t>‹#›</a:t>
            </a:fld>
            <a:endParaRPr lang="sv-SE" altLang="sv-FI"/>
          </a:p>
        </p:txBody>
      </p:sp>
    </p:spTree>
    <p:extLst>
      <p:ext uri="{BB962C8B-B14F-4D97-AF65-F5344CB8AC3E}">
        <p14:creationId xmlns:p14="http://schemas.microsoft.com/office/powerpoint/2010/main" val="291993189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content and image light blue">
    <p:bg>
      <p:bgPr>
        <a:solidFill>
          <a:srgbClr val="ADCFF1"/>
        </a:solidFill>
        <a:effectLst/>
      </p:bgPr>
    </p:bg>
    <p:spTree>
      <p:nvGrpSpPr>
        <p:cNvPr id="1" name=""/>
        <p:cNvGrpSpPr/>
        <p:nvPr/>
      </p:nvGrpSpPr>
      <p:grpSpPr>
        <a:xfrm>
          <a:off x="0" y="0"/>
          <a:ext cx="0" cy="0"/>
          <a:chOff x="0" y="0"/>
          <a:chExt cx="0" cy="0"/>
        </a:xfrm>
      </p:grpSpPr>
      <p:sp>
        <p:nvSpPr>
          <p:cNvPr id="10" name="Content Placeholder 2"/>
          <p:cNvSpPr>
            <a:spLocks noGrp="1"/>
          </p:cNvSpPr>
          <p:nvPr>
            <p:ph sz="quarter" idx="15" hasCustomPrompt="1"/>
          </p:nvPr>
        </p:nvSpPr>
        <p:spPr>
          <a:xfrm>
            <a:off x="520303" y="1920240"/>
            <a:ext cx="3524223" cy="4029710"/>
          </a:xfrm>
        </p:spPr>
        <p:txBody>
          <a:bodyPr/>
          <a:lstStyle>
            <a:lvl1pPr>
              <a:lnSpc>
                <a:spcPct val="95000"/>
              </a:lnSpc>
              <a:defRPr sz="1650">
                <a:solidFill>
                  <a:srgbClr val="006EB6"/>
                </a:solidFill>
              </a:defRPr>
            </a:lvl1pPr>
            <a:lvl2pPr>
              <a:lnSpc>
                <a:spcPct val="95000"/>
              </a:lnSpc>
              <a:defRPr sz="1650">
                <a:solidFill>
                  <a:srgbClr val="006EB6"/>
                </a:solidFill>
              </a:defRPr>
            </a:lvl2pPr>
            <a:lvl3pPr>
              <a:lnSpc>
                <a:spcPct val="95000"/>
              </a:lnSpc>
              <a:defRPr sz="1650">
                <a:solidFill>
                  <a:srgbClr val="006EB6"/>
                </a:solidFill>
              </a:defRPr>
            </a:lvl3pPr>
            <a:lvl4pPr>
              <a:lnSpc>
                <a:spcPct val="95000"/>
              </a:lnSpc>
              <a:defRPr sz="1650">
                <a:solidFill>
                  <a:srgbClr val="006EB6"/>
                </a:solidFill>
              </a:defRPr>
            </a:lvl4pPr>
            <a:lvl5pPr>
              <a:lnSpc>
                <a:spcPct val="95000"/>
              </a:lnSpc>
              <a:defRPr sz="1650">
                <a:solidFill>
                  <a:srgbClr val="006EB6"/>
                </a:solidFill>
              </a:defRPr>
            </a:lvl5pPr>
            <a:lvl6pPr>
              <a:lnSpc>
                <a:spcPct val="95000"/>
              </a:lnSpc>
              <a:defRPr sz="1350">
                <a:solidFill>
                  <a:srgbClr val="ADCFF1"/>
                </a:solidFill>
              </a:defRPr>
            </a:lvl6pPr>
            <a:lvl7pPr>
              <a:lnSpc>
                <a:spcPct val="95000"/>
              </a:lnSpc>
              <a:defRPr sz="1350">
                <a:solidFill>
                  <a:srgbClr val="ADCFF1"/>
                </a:solidFill>
              </a:defRPr>
            </a:lvl7pPr>
            <a:lvl8pPr>
              <a:lnSpc>
                <a:spcPct val="95000"/>
              </a:lnSpc>
              <a:defRPr sz="1350">
                <a:solidFill>
                  <a:srgbClr val="ADCFF1"/>
                </a:solidFill>
              </a:defRPr>
            </a:lvl8pPr>
            <a:lvl9pPr>
              <a:lnSpc>
                <a:spcPct val="95000"/>
              </a:lnSpc>
              <a:defRPr sz="1350">
                <a:solidFill>
                  <a:srgbClr val="ADCFF1"/>
                </a:solidFill>
              </a:defRPr>
            </a:lvl9pPr>
          </a:lstStyle>
          <a:p>
            <a:pPr lvl="0"/>
            <a:r>
              <a:rPr lang="en-GB" dirty="0"/>
              <a:t>Click to add chart</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9" name="Picture Placeholder 3"/>
          <p:cNvSpPr>
            <a:spLocks noGrp="1"/>
          </p:cNvSpPr>
          <p:nvPr>
            <p:ph type="pic" sz="quarter" idx="14" hasCustomPrompt="1"/>
          </p:nvPr>
        </p:nvSpPr>
        <p:spPr>
          <a:xfrm>
            <a:off x="4571100" y="0"/>
            <a:ext cx="4570810" cy="6858000"/>
          </a:xfrm>
          <a:solidFill>
            <a:schemeClr val="bg1">
              <a:lumMod val="75000"/>
            </a:schemeClr>
          </a:solidFill>
        </p:spPr>
        <p:txBody>
          <a:bodyPr tIns="1188000" anchor="ctr" anchorCtr="0"/>
          <a:lstStyle>
            <a:lvl1pPr marL="0" marR="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r>
              <a:rPr lang="en-GB" dirty="0"/>
              <a:t>Click here, and insert picture via Images-button in the ribbon</a:t>
            </a:r>
            <a:endParaRPr lang="en-GB"/>
          </a:p>
        </p:txBody>
      </p:sp>
      <p:sp>
        <p:nvSpPr>
          <p:cNvPr id="3" name="Date Placeholder 2" hidden="1"/>
          <p:cNvSpPr>
            <a:spLocks noGrp="1"/>
          </p:cNvSpPr>
          <p:nvPr>
            <p:ph type="dt" sz="half" idx="10"/>
          </p:nvPr>
        </p:nvSpPr>
        <p:spPr>
          <a:xfrm>
            <a:off x="0" y="6912000"/>
            <a:ext cx="0" cy="0"/>
          </a:xfrm>
        </p:spPr>
        <p:txBody>
          <a:bodyPr/>
          <a:lstStyle>
            <a:lvl1pPr>
              <a:defRPr sz="100">
                <a:noFill/>
              </a:defRPr>
            </a:lvl1pPr>
          </a:lstStyle>
          <a:p>
            <a:r>
              <a:rPr lang="en-GB" dirty="0"/>
              <a:t>03/09/2018</a:t>
            </a:r>
          </a:p>
        </p:txBody>
      </p:sp>
      <p:sp>
        <p:nvSpPr>
          <p:cNvPr id="4" name="FLD_Footer" hidden="1"/>
          <p:cNvSpPr>
            <a:spLocks noGrp="1"/>
          </p:cNvSpPr>
          <p:nvPr>
            <p:ph type="ftr" sz="quarter" idx="11"/>
          </p:nvPr>
        </p:nvSpPr>
        <p:spPr>
          <a:xfrm>
            <a:off x="0" y="6912000"/>
            <a:ext cx="0" cy="0"/>
          </a:xfrm>
        </p:spPr>
        <p:txBody>
          <a:bodyPr/>
          <a:lstStyle>
            <a:lvl1pPr>
              <a:defRPr sz="100">
                <a:noFill/>
              </a:defRPr>
            </a:lvl1pPr>
          </a:lstStyle>
          <a:p>
            <a:endParaRPr lang="en-GB" dirty="0"/>
          </a:p>
        </p:txBody>
      </p:sp>
      <p:sp>
        <p:nvSpPr>
          <p:cNvPr id="5" name="Slide Number Placeholder 4" hidden="1"/>
          <p:cNvSpPr>
            <a:spLocks noGrp="1"/>
          </p:cNvSpPr>
          <p:nvPr>
            <p:ph type="sldNum" sz="quarter" idx="12"/>
          </p:nvPr>
        </p:nvSpPr>
        <p:spPr>
          <a:xfrm>
            <a:off x="0" y="6912000"/>
            <a:ext cx="0" cy="0"/>
          </a:xfrm>
        </p:spPr>
        <p:txBody>
          <a:bodyPr/>
          <a:lstStyle>
            <a:lvl1pPr>
              <a:defRPr sz="100">
                <a:noFill/>
              </a:defRPr>
            </a:lvl1pPr>
          </a:lstStyle>
          <a:p>
            <a:fld id="{45D37B1E-C366-494F-A587-962AD9AABC83}" type="slidenum">
              <a:rPr lang="en-GB" smtClean="0"/>
              <a:pPr/>
              <a:t>‹#›</a:t>
            </a:fld>
            <a:endParaRPr lang="en-GB" dirty="0"/>
          </a:p>
        </p:txBody>
      </p:sp>
      <p:sp>
        <p:nvSpPr>
          <p:cNvPr id="6" name="Title 5"/>
          <p:cNvSpPr>
            <a:spLocks noGrp="1"/>
          </p:cNvSpPr>
          <p:nvPr>
            <p:ph type="title" hasCustomPrompt="1"/>
          </p:nvPr>
        </p:nvSpPr>
        <p:spPr>
          <a:xfrm>
            <a:off x="492426" y="391029"/>
            <a:ext cx="3552100" cy="1285875"/>
          </a:xfrm>
        </p:spPr>
        <p:txBody>
          <a:bodyPr/>
          <a:lstStyle>
            <a:lvl1pPr>
              <a:defRPr>
                <a:solidFill>
                  <a:schemeClr val="accent2"/>
                </a:solidFill>
              </a:defRPr>
            </a:lvl1pPr>
          </a:lstStyle>
          <a:p>
            <a:r>
              <a:rPr lang="en-GB" dirty="0"/>
              <a:t>Click to add title in max 2 lines</a:t>
            </a:r>
          </a:p>
        </p:txBody>
      </p:sp>
    </p:spTree>
    <p:extLst>
      <p:ext uri="{BB962C8B-B14F-4D97-AF65-F5344CB8AC3E}">
        <p14:creationId xmlns:p14="http://schemas.microsoft.com/office/powerpoint/2010/main" val="29672446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usiness card grey">
    <p:bg>
      <p:bgPr>
        <a:solidFill>
          <a:srgbClr val="EBEBEC"/>
        </a:solidFill>
        <a:effectLst/>
      </p:bgPr>
    </p:bg>
    <p:spTree>
      <p:nvGrpSpPr>
        <p:cNvPr id="1" name=""/>
        <p:cNvGrpSpPr/>
        <p:nvPr/>
      </p:nvGrpSpPr>
      <p:grpSpPr>
        <a:xfrm>
          <a:off x="0" y="0"/>
          <a:ext cx="0" cy="0"/>
          <a:chOff x="0" y="0"/>
          <a:chExt cx="0" cy="0"/>
        </a:xfrm>
      </p:grpSpPr>
      <p:sp>
        <p:nvSpPr>
          <p:cNvPr id="3" name="Date Placeholder 2" hidden="1"/>
          <p:cNvSpPr>
            <a:spLocks noGrp="1"/>
          </p:cNvSpPr>
          <p:nvPr>
            <p:ph type="dt" sz="half" idx="10"/>
          </p:nvPr>
        </p:nvSpPr>
        <p:spPr>
          <a:xfrm>
            <a:off x="0" y="6912000"/>
            <a:ext cx="0" cy="0"/>
          </a:xfrm>
        </p:spPr>
        <p:txBody>
          <a:bodyPr/>
          <a:lstStyle>
            <a:lvl1pPr>
              <a:defRPr sz="100">
                <a:solidFill>
                  <a:schemeClr val="bg1"/>
                </a:solidFill>
              </a:defRPr>
            </a:lvl1pPr>
          </a:lstStyle>
          <a:p>
            <a:r>
              <a:rPr lang="en-GB" dirty="0"/>
              <a:t>03/09/2018</a:t>
            </a:r>
          </a:p>
        </p:txBody>
      </p:sp>
      <p:sp>
        <p:nvSpPr>
          <p:cNvPr id="4" name="FLD_Footer"/>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45D37B1E-C366-494F-A587-962AD9AABC83}" type="slidenum">
              <a:rPr lang="en-GB"/>
              <a:pPr/>
              <a:t>‹#›</a:t>
            </a:fld>
            <a:endParaRPr lang="en-GB" dirty="0"/>
          </a:p>
        </p:txBody>
      </p:sp>
      <p:sp>
        <p:nvSpPr>
          <p:cNvPr id="11" name="USR_Name"/>
          <p:cNvSpPr>
            <a:spLocks noGrp="1"/>
          </p:cNvSpPr>
          <p:nvPr>
            <p:ph type="body" sz="quarter" idx="13" hasCustomPrompt="1"/>
          </p:nvPr>
        </p:nvSpPr>
        <p:spPr>
          <a:xfrm>
            <a:off x="2545556" y="1915152"/>
            <a:ext cx="6074567" cy="601488"/>
          </a:xfrm>
        </p:spPr>
        <p:txBody>
          <a:bodyPr anchor="b" anchorCtr="0"/>
          <a:lstStyle>
            <a:lvl1pPr marL="0" indent="0">
              <a:buFontTx/>
              <a:buNone/>
              <a:defRPr sz="2100" b="1"/>
            </a:lvl1pPr>
          </a:lstStyle>
          <a:p>
            <a:pPr lvl="0"/>
            <a:r>
              <a:rPr lang="en-GB" dirty="0"/>
              <a:t>Name</a:t>
            </a:r>
          </a:p>
        </p:txBody>
      </p:sp>
      <p:sp>
        <p:nvSpPr>
          <p:cNvPr id="14" name="USR_Title"/>
          <p:cNvSpPr>
            <a:spLocks noGrp="1"/>
          </p:cNvSpPr>
          <p:nvPr>
            <p:ph type="body" sz="quarter" idx="14" hasCustomPrompt="1"/>
          </p:nvPr>
        </p:nvSpPr>
        <p:spPr>
          <a:xfrm>
            <a:off x="2545557" y="2630186"/>
            <a:ext cx="6074566" cy="445700"/>
          </a:xfrm>
        </p:spPr>
        <p:txBody>
          <a:bodyPr/>
          <a:lstStyle>
            <a:lvl1pPr marL="0" indent="0">
              <a:buNone/>
              <a:defRPr sz="2100"/>
            </a:lvl1pPr>
          </a:lstStyle>
          <a:p>
            <a:pPr lvl="0"/>
            <a:r>
              <a:rPr lang="en-GB" dirty="0"/>
              <a:t>Title</a:t>
            </a:r>
          </a:p>
        </p:txBody>
      </p:sp>
      <p:sp>
        <p:nvSpPr>
          <p:cNvPr id="16" name="USR_Email"/>
          <p:cNvSpPr>
            <a:spLocks noGrp="1"/>
          </p:cNvSpPr>
          <p:nvPr>
            <p:ph type="body" sz="quarter" idx="15" hasCustomPrompt="1"/>
          </p:nvPr>
        </p:nvSpPr>
        <p:spPr>
          <a:xfrm>
            <a:off x="2545556" y="3166672"/>
            <a:ext cx="6074569" cy="484188"/>
          </a:xfrm>
        </p:spPr>
        <p:txBody>
          <a:bodyPr/>
          <a:lstStyle>
            <a:lvl1pPr marL="0" indent="0">
              <a:buNone/>
              <a:defRPr sz="2100" b="1" baseline="0"/>
            </a:lvl1pPr>
          </a:lstStyle>
          <a:p>
            <a:pPr lvl="0"/>
            <a:r>
              <a:rPr lang="en-GB" dirty="0"/>
              <a:t>address@nordregio.org</a:t>
            </a:r>
          </a:p>
        </p:txBody>
      </p:sp>
      <p:sp>
        <p:nvSpPr>
          <p:cNvPr id="17" name="USR_DirectPhone"/>
          <p:cNvSpPr>
            <a:spLocks noGrp="1"/>
          </p:cNvSpPr>
          <p:nvPr>
            <p:ph type="body" sz="quarter" idx="16" hasCustomPrompt="1"/>
          </p:nvPr>
        </p:nvSpPr>
        <p:spPr>
          <a:xfrm>
            <a:off x="2545556" y="3607704"/>
            <a:ext cx="6074569" cy="484188"/>
          </a:xfrm>
        </p:spPr>
        <p:txBody>
          <a:bodyPr/>
          <a:lstStyle>
            <a:lvl1pPr marL="0" indent="0">
              <a:buNone/>
              <a:defRPr sz="2100" b="1" baseline="0"/>
            </a:lvl1pPr>
          </a:lstStyle>
          <a:p>
            <a:pPr lvl="0"/>
            <a:r>
              <a:rPr lang="en-GB" dirty="0"/>
              <a:t>+</a:t>
            </a:r>
            <a:r>
              <a:rPr lang="en-GB" dirty="0" err="1"/>
              <a:t>tel</a:t>
            </a:r>
            <a:endParaRPr lang="en-GB" dirty="0"/>
          </a:p>
        </p:txBody>
      </p:sp>
      <p:sp>
        <p:nvSpPr>
          <p:cNvPr id="20" name="OFF_companyname"/>
          <p:cNvSpPr>
            <a:spLocks noGrp="1"/>
          </p:cNvSpPr>
          <p:nvPr>
            <p:ph type="body" sz="quarter" idx="18" hasCustomPrompt="1"/>
          </p:nvPr>
        </p:nvSpPr>
        <p:spPr>
          <a:xfrm>
            <a:off x="2545558" y="4426565"/>
            <a:ext cx="6074567" cy="330367"/>
          </a:xfrm>
        </p:spPr>
        <p:txBody>
          <a:bodyPr anchor="b" anchorCtr="0"/>
          <a:lstStyle>
            <a:lvl1pPr marL="0" indent="0">
              <a:buNone/>
              <a:defRPr sz="1350" b="1"/>
            </a:lvl1pPr>
          </a:lstStyle>
          <a:p>
            <a:pPr lvl="0"/>
            <a:r>
              <a:rPr lang="en-GB" dirty="0"/>
              <a:t>Nordregio</a:t>
            </a:r>
          </a:p>
        </p:txBody>
      </p:sp>
      <p:sp>
        <p:nvSpPr>
          <p:cNvPr id="19" name="USR_Address"/>
          <p:cNvSpPr>
            <a:spLocks noGrp="1"/>
          </p:cNvSpPr>
          <p:nvPr>
            <p:ph type="body" sz="quarter" idx="17" hasCustomPrompt="1"/>
          </p:nvPr>
        </p:nvSpPr>
        <p:spPr>
          <a:xfrm>
            <a:off x="2545555" y="4757889"/>
            <a:ext cx="6074567" cy="330367"/>
          </a:xfrm>
        </p:spPr>
        <p:txBody>
          <a:bodyPr anchor="t" anchorCtr="0"/>
          <a:lstStyle>
            <a:lvl1pPr marL="0" indent="0">
              <a:buNone/>
              <a:defRPr sz="1350"/>
            </a:lvl1pPr>
          </a:lstStyle>
          <a:p>
            <a:pPr lvl="0"/>
            <a:r>
              <a:rPr lang="en-GB" dirty="0"/>
              <a:t>Click to add address</a:t>
            </a:r>
            <a:endParaRPr lang="en-GB"/>
          </a:p>
        </p:txBody>
      </p:sp>
    </p:spTree>
    <p:extLst>
      <p:ext uri="{BB962C8B-B14F-4D97-AF65-F5344CB8AC3E}">
        <p14:creationId xmlns:p14="http://schemas.microsoft.com/office/powerpoint/2010/main" val="289741099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usiness card dark blue">
    <p:bg>
      <p:bgPr>
        <a:solidFill>
          <a:srgbClr val="006EB6"/>
        </a:solidFill>
        <a:effectLst/>
      </p:bgPr>
    </p:bg>
    <p:spTree>
      <p:nvGrpSpPr>
        <p:cNvPr id="1" name=""/>
        <p:cNvGrpSpPr/>
        <p:nvPr/>
      </p:nvGrpSpPr>
      <p:grpSpPr>
        <a:xfrm>
          <a:off x="0" y="0"/>
          <a:ext cx="0" cy="0"/>
          <a:chOff x="0" y="0"/>
          <a:chExt cx="0" cy="0"/>
        </a:xfrm>
      </p:grpSpPr>
      <p:sp>
        <p:nvSpPr>
          <p:cNvPr id="3" name="Date Placeholder 2" hidden="1"/>
          <p:cNvSpPr>
            <a:spLocks noGrp="1"/>
          </p:cNvSpPr>
          <p:nvPr>
            <p:ph type="dt" sz="half" idx="10"/>
          </p:nvPr>
        </p:nvSpPr>
        <p:spPr>
          <a:xfrm>
            <a:off x="0" y="6912000"/>
            <a:ext cx="0" cy="0"/>
          </a:xfrm>
        </p:spPr>
        <p:txBody>
          <a:bodyPr/>
          <a:lstStyle>
            <a:lvl1pPr>
              <a:defRPr sz="100">
                <a:solidFill>
                  <a:schemeClr val="bg1"/>
                </a:solidFill>
              </a:defRPr>
            </a:lvl1pPr>
          </a:lstStyle>
          <a:p>
            <a:r>
              <a:rPr lang="en-GB" dirty="0"/>
              <a:t>03/09/2018</a:t>
            </a:r>
          </a:p>
        </p:txBody>
      </p:sp>
      <p:sp>
        <p:nvSpPr>
          <p:cNvPr id="4" name="FLD_Footer"/>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lvl1pPr>
              <a:defRPr>
                <a:solidFill>
                  <a:srgbClr val="ADCFF1"/>
                </a:solidFill>
              </a:defRPr>
            </a:lvl1pPr>
          </a:lstStyle>
          <a:p>
            <a:fld id="{45D37B1E-C366-494F-A587-962AD9AABC83}" type="slidenum">
              <a:rPr lang="en-GB" smtClean="0"/>
              <a:pPr/>
              <a:t>‹#›</a:t>
            </a:fld>
            <a:endParaRPr lang="en-GB" dirty="0"/>
          </a:p>
        </p:txBody>
      </p:sp>
      <p:sp>
        <p:nvSpPr>
          <p:cNvPr id="11" name="USR_Name"/>
          <p:cNvSpPr>
            <a:spLocks noGrp="1"/>
          </p:cNvSpPr>
          <p:nvPr>
            <p:ph type="body" sz="quarter" idx="13" hasCustomPrompt="1"/>
          </p:nvPr>
        </p:nvSpPr>
        <p:spPr>
          <a:xfrm>
            <a:off x="2545556" y="1915152"/>
            <a:ext cx="6074567" cy="601488"/>
          </a:xfrm>
        </p:spPr>
        <p:txBody>
          <a:bodyPr anchor="b" anchorCtr="0"/>
          <a:lstStyle>
            <a:lvl1pPr marL="0" indent="0">
              <a:buFontTx/>
              <a:buNone/>
              <a:defRPr sz="2100" b="1">
                <a:solidFill>
                  <a:schemeClr val="accent3"/>
                </a:solidFill>
              </a:defRPr>
            </a:lvl1pPr>
          </a:lstStyle>
          <a:p>
            <a:pPr lvl="0"/>
            <a:r>
              <a:rPr lang="en-GB" dirty="0"/>
              <a:t>Name</a:t>
            </a:r>
          </a:p>
        </p:txBody>
      </p:sp>
      <p:sp>
        <p:nvSpPr>
          <p:cNvPr id="14" name="USR_Title"/>
          <p:cNvSpPr>
            <a:spLocks noGrp="1"/>
          </p:cNvSpPr>
          <p:nvPr>
            <p:ph type="body" sz="quarter" idx="14" hasCustomPrompt="1"/>
          </p:nvPr>
        </p:nvSpPr>
        <p:spPr>
          <a:xfrm>
            <a:off x="2545557" y="2630186"/>
            <a:ext cx="6074566" cy="445700"/>
          </a:xfrm>
        </p:spPr>
        <p:txBody>
          <a:bodyPr/>
          <a:lstStyle>
            <a:lvl1pPr marL="0" indent="0">
              <a:buNone/>
              <a:defRPr sz="2100">
                <a:solidFill>
                  <a:srgbClr val="ADCFF1"/>
                </a:solidFill>
              </a:defRPr>
            </a:lvl1pPr>
          </a:lstStyle>
          <a:p>
            <a:pPr lvl="0"/>
            <a:r>
              <a:rPr lang="en-GB" dirty="0"/>
              <a:t>Title</a:t>
            </a:r>
          </a:p>
        </p:txBody>
      </p:sp>
      <p:sp>
        <p:nvSpPr>
          <p:cNvPr id="16" name="USR_Email"/>
          <p:cNvSpPr>
            <a:spLocks noGrp="1"/>
          </p:cNvSpPr>
          <p:nvPr>
            <p:ph type="body" sz="quarter" idx="15" hasCustomPrompt="1"/>
          </p:nvPr>
        </p:nvSpPr>
        <p:spPr>
          <a:xfrm>
            <a:off x="2545556" y="3166672"/>
            <a:ext cx="6074569" cy="484188"/>
          </a:xfrm>
        </p:spPr>
        <p:txBody>
          <a:bodyPr/>
          <a:lstStyle>
            <a:lvl1pPr marL="0" indent="0">
              <a:buNone/>
              <a:defRPr sz="2100" b="1" baseline="0">
                <a:solidFill>
                  <a:srgbClr val="ADCFF1"/>
                </a:solidFill>
              </a:defRPr>
            </a:lvl1pPr>
          </a:lstStyle>
          <a:p>
            <a:pPr lvl="0"/>
            <a:r>
              <a:rPr lang="en-GB" dirty="0"/>
              <a:t>address@nordregio.org</a:t>
            </a:r>
          </a:p>
        </p:txBody>
      </p:sp>
      <p:sp>
        <p:nvSpPr>
          <p:cNvPr id="17" name="USR_DirectPhone"/>
          <p:cNvSpPr>
            <a:spLocks noGrp="1"/>
          </p:cNvSpPr>
          <p:nvPr>
            <p:ph type="body" sz="quarter" idx="16" hasCustomPrompt="1"/>
          </p:nvPr>
        </p:nvSpPr>
        <p:spPr>
          <a:xfrm>
            <a:off x="2545556" y="3607704"/>
            <a:ext cx="6074569" cy="484188"/>
          </a:xfrm>
        </p:spPr>
        <p:txBody>
          <a:bodyPr/>
          <a:lstStyle>
            <a:lvl1pPr marL="0" indent="0">
              <a:buNone/>
              <a:defRPr sz="2100" b="1" baseline="0">
                <a:solidFill>
                  <a:srgbClr val="ADCFF1"/>
                </a:solidFill>
              </a:defRPr>
            </a:lvl1pPr>
          </a:lstStyle>
          <a:p>
            <a:pPr lvl="0"/>
            <a:r>
              <a:rPr lang="en-GB" dirty="0"/>
              <a:t>+</a:t>
            </a:r>
            <a:r>
              <a:rPr lang="en-GB" dirty="0" err="1"/>
              <a:t>tel</a:t>
            </a:r>
            <a:endParaRPr lang="en-GB" dirty="0"/>
          </a:p>
        </p:txBody>
      </p:sp>
      <p:sp>
        <p:nvSpPr>
          <p:cNvPr id="20" name="OFF_companyname"/>
          <p:cNvSpPr>
            <a:spLocks noGrp="1"/>
          </p:cNvSpPr>
          <p:nvPr>
            <p:ph type="body" sz="quarter" idx="18" hasCustomPrompt="1"/>
          </p:nvPr>
        </p:nvSpPr>
        <p:spPr>
          <a:xfrm>
            <a:off x="2545558" y="4426565"/>
            <a:ext cx="6074567" cy="330367"/>
          </a:xfrm>
        </p:spPr>
        <p:txBody>
          <a:bodyPr anchor="b" anchorCtr="0"/>
          <a:lstStyle>
            <a:lvl1pPr marL="0" indent="0">
              <a:buNone/>
              <a:defRPr sz="1350" b="1">
                <a:solidFill>
                  <a:srgbClr val="ADCFF1"/>
                </a:solidFill>
              </a:defRPr>
            </a:lvl1pPr>
          </a:lstStyle>
          <a:p>
            <a:pPr lvl="0"/>
            <a:r>
              <a:rPr lang="en-GB" dirty="0"/>
              <a:t>Nordregio</a:t>
            </a:r>
          </a:p>
        </p:txBody>
      </p:sp>
      <p:sp>
        <p:nvSpPr>
          <p:cNvPr id="19" name="USR_Address"/>
          <p:cNvSpPr>
            <a:spLocks noGrp="1"/>
          </p:cNvSpPr>
          <p:nvPr>
            <p:ph type="body" sz="quarter" idx="17" hasCustomPrompt="1"/>
          </p:nvPr>
        </p:nvSpPr>
        <p:spPr>
          <a:xfrm>
            <a:off x="2545555" y="4757889"/>
            <a:ext cx="6074567" cy="330367"/>
          </a:xfrm>
        </p:spPr>
        <p:txBody>
          <a:bodyPr anchor="t" anchorCtr="0"/>
          <a:lstStyle>
            <a:lvl1pPr marL="0" indent="0">
              <a:buNone/>
              <a:defRPr sz="1350">
                <a:solidFill>
                  <a:srgbClr val="ADCFF1"/>
                </a:solidFill>
              </a:defRPr>
            </a:lvl1pPr>
          </a:lstStyle>
          <a:p>
            <a:pPr lvl="0"/>
            <a:r>
              <a:rPr lang="en-GB" dirty="0"/>
              <a:t>Click to add address</a:t>
            </a:r>
          </a:p>
        </p:txBody>
      </p:sp>
      <p:pic>
        <p:nvPicPr>
          <p:cNvPr id="15" name="Graphic 14">
            <a:extLst>
              <a:ext uri="{FF2B5EF4-FFF2-40B4-BE49-F238E27FC236}">
                <a16:creationId xmlns:a16="http://schemas.microsoft.com/office/drawing/2014/main" id="{6EB07989-39B1-4936-A6B2-47751AE2345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23876" y="6273197"/>
            <a:ext cx="1146203" cy="305654"/>
          </a:xfrm>
          <a:prstGeom prst="rect">
            <a:avLst/>
          </a:prstGeom>
        </p:spPr>
      </p:pic>
    </p:spTree>
    <p:extLst>
      <p:ext uri="{BB962C8B-B14F-4D97-AF65-F5344CB8AC3E}">
        <p14:creationId xmlns:p14="http://schemas.microsoft.com/office/powerpoint/2010/main" val="30845456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usiness card light blue">
    <p:bg>
      <p:bgPr>
        <a:solidFill>
          <a:srgbClr val="ADCFF1"/>
        </a:solidFill>
        <a:effectLst/>
      </p:bgPr>
    </p:bg>
    <p:spTree>
      <p:nvGrpSpPr>
        <p:cNvPr id="1" name=""/>
        <p:cNvGrpSpPr/>
        <p:nvPr/>
      </p:nvGrpSpPr>
      <p:grpSpPr>
        <a:xfrm>
          <a:off x="0" y="0"/>
          <a:ext cx="0" cy="0"/>
          <a:chOff x="0" y="0"/>
          <a:chExt cx="0" cy="0"/>
        </a:xfrm>
      </p:grpSpPr>
      <p:sp>
        <p:nvSpPr>
          <p:cNvPr id="3" name="Date Placeholder 2" hidden="1"/>
          <p:cNvSpPr>
            <a:spLocks noGrp="1"/>
          </p:cNvSpPr>
          <p:nvPr>
            <p:ph type="dt" sz="half" idx="10"/>
          </p:nvPr>
        </p:nvSpPr>
        <p:spPr>
          <a:xfrm>
            <a:off x="0" y="6912000"/>
            <a:ext cx="0" cy="0"/>
          </a:xfrm>
        </p:spPr>
        <p:txBody>
          <a:bodyPr/>
          <a:lstStyle>
            <a:lvl1pPr>
              <a:defRPr sz="100">
                <a:solidFill>
                  <a:schemeClr val="bg1"/>
                </a:solidFill>
              </a:defRPr>
            </a:lvl1pPr>
          </a:lstStyle>
          <a:p>
            <a:r>
              <a:rPr lang="en-GB" dirty="0"/>
              <a:t>03/09/2018</a:t>
            </a:r>
          </a:p>
        </p:txBody>
      </p:sp>
      <p:sp>
        <p:nvSpPr>
          <p:cNvPr id="4" name="FLD_Footer"/>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45D37B1E-C366-494F-A587-962AD9AABC83}" type="slidenum">
              <a:rPr lang="en-GB"/>
              <a:pPr/>
              <a:t>‹#›</a:t>
            </a:fld>
            <a:endParaRPr lang="en-GB" dirty="0"/>
          </a:p>
        </p:txBody>
      </p:sp>
      <p:sp>
        <p:nvSpPr>
          <p:cNvPr id="11" name="USR_Name"/>
          <p:cNvSpPr>
            <a:spLocks noGrp="1"/>
          </p:cNvSpPr>
          <p:nvPr>
            <p:ph type="body" sz="quarter" idx="13" hasCustomPrompt="1"/>
          </p:nvPr>
        </p:nvSpPr>
        <p:spPr>
          <a:xfrm>
            <a:off x="2545556" y="1915152"/>
            <a:ext cx="6074567" cy="601488"/>
          </a:xfrm>
        </p:spPr>
        <p:txBody>
          <a:bodyPr anchor="b" anchorCtr="0"/>
          <a:lstStyle>
            <a:lvl1pPr marL="0" indent="0">
              <a:buFontTx/>
              <a:buNone/>
              <a:defRPr sz="2100" b="1"/>
            </a:lvl1pPr>
          </a:lstStyle>
          <a:p>
            <a:pPr lvl="0"/>
            <a:r>
              <a:rPr lang="en-GB" dirty="0"/>
              <a:t>Name</a:t>
            </a:r>
          </a:p>
        </p:txBody>
      </p:sp>
      <p:sp>
        <p:nvSpPr>
          <p:cNvPr id="14" name="USR_Title"/>
          <p:cNvSpPr>
            <a:spLocks noGrp="1"/>
          </p:cNvSpPr>
          <p:nvPr>
            <p:ph type="body" sz="quarter" idx="14" hasCustomPrompt="1"/>
          </p:nvPr>
        </p:nvSpPr>
        <p:spPr>
          <a:xfrm>
            <a:off x="2545557" y="2630186"/>
            <a:ext cx="6074566" cy="445700"/>
          </a:xfrm>
        </p:spPr>
        <p:txBody>
          <a:bodyPr/>
          <a:lstStyle>
            <a:lvl1pPr marL="0" indent="0">
              <a:buNone/>
              <a:defRPr sz="2100"/>
            </a:lvl1pPr>
          </a:lstStyle>
          <a:p>
            <a:pPr lvl="0"/>
            <a:r>
              <a:rPr lang="en-GB" dirty="0"/>
              <a:t>Title</a:t>
            </a:r>
          </a:p>
        </p:txBody>
      </p:sp>
      <p:sp>
        <p:nvSpPr>
          <p:cNvPr id="16" name="USR_Email"/>
          <p:cNvSpPr>
            <a:spLocks noGrp="1"/>
          </p:cNvSpPr>
          <p:nvPr>
            <p:ph type="body" sz="quarter" idx="15" hasCustomPrompt="1"/>
          </p:nvPr>
        </p:nvSpPr>
        <p:spPr>
          <a:xfrm>
            <a:off x="2545556" y="3166672"/>
            <a:ext cx="6074569" cy="484188"/>
          </a:xfrm>
        </p:spPr>
        <p:txBody>
          <a:bodyPr/>
          <a:lstStyle>
            <a:lvl1pPr marL="0" indent="0">
              <a:buNone/>
              <a:defRPr sz="2100" b="1" baseline="0"/>
            </a:lvl1pPr>
          </a:lstStyle>
          <a:p>
            <a:pPr lvl="0"/>
            <a:r>
              <a:rPr lang="en-GB" dirty="0"/>
              <a:t>address@nordregio.org</a:t>
            </a:r>
          </a:p>
        </p:txBody>
      </p:sp>
      <p:sp>
        <p:nvSpPr>
          <p:cNvPr id="17" name="USR_DirectPhone"/>
          <p:cNvSpPr>
            <a:spLocks noGrp="1"/>
          </p:cNvSpPr>
          <p:nvPr>
            <p:ph type="body" sz="quarter" idx="16" hasCustomPrompt="1"/>
          </p:nvPr>
        </p:nvSpPr>
        <p:spPr>
          <a:xfrm>
            <a:off x="2545556" y="3607704"/>
            <a:ext cx="6074569" cy="484188"/>
          </a:xfrm>
        </p:spPr>
        <p:txBody>
          <a:bodyPr/>
          <a:lstStyle>
            <a:lvl1pPr marL="0" indent="0">
              <a:buNone/>
              <a:defRPr sz="2100" b="1" baseline="0"/>
            </a:lvl1pPr>
          </a:lstStyle>
          <a:p>
            <a:pPr lvl="0"/>
            <a:r>
              <a:rPr lang="en-GB" dirty="0"/>
              <a:t>+</a:t>
            </a:r>
            <a:r>
              <a:rPr lang="en-GB" dirty="0" err="1"/>
              <a:t>tel</a:t>
            </a:r>
            <a:endParaRPr lang="en-GB" dirty="0"/>
          </a:p>
        </p:txBody>
      </p:sp>
      <p:sp>
        <p:nvSpPr>
          <p:cNvPr id="20" name="OFF_companyname"/>
          <p:cNvSpPr>
            <a:spLocks noGrp="1"/>
          </p:cNvSpPr>
          <p:nvPr>
            <p:ph type="body" sz="quarter" idx="18" hasCustomPrompt="1"/>
          </p:nvPr>
        </p:nvSpPr>
        <p:spPr>
          <a:xfrm>
            <a:off x="2545558" y="4426565"/>
            <a:ext cx="6074567" cy="330367"/>
          </a:xfrm>
        </p:spPr>
        <p:txBody>
          <a:bodyPr anchor="b" anchorCtr="0"/>
          <a:lstStyle>
            <a:lvl1pPr marL="0" indent="0">
              <a:buNone/>
              <a:defRPr sz="1350" b="1"/>
            </a:lvl1pPr>
          </a:lstStyle>
          <a:p>
            <a:pPr lvl="0"/>
            <a:r>
              <a:rPr lang="en-GB" dirty="0"/>
              <a:t>Nordregio</a:t>
            </a:r>
          </a:p>
        </p:txBody>
      </p:sp>
      <p:sp>
        <p:nvSpPr>
          <p:cNvPr id="19" name="USR_Address"/>
          <p:cNvSpPr>
            <a:spLocks noGrp="1"/>
          </p:cNvSpPr>
          <p:nvPr>
            <p:ph type="body" sz="quarter" idx="17" hasCustomPrompt="1"/>
          </p:nvPr>
        </p:nvSpPr>
        <p:spPr>
          <a:xfrm>
            <a:off x="2545555" y="4757889"/>
            <a:ext cx="6074567" cy="330367"/>
          </a:xfrm>
        </p:spPr>
        <p:txBody>
          <a:bodyPr anchor="t" anchorCtr="0"/>
          <a:lstStyle>
            <a:lvl1pPr marL="0" indent="0">
              <a:buNone/>
              <a:defRPr sz="1350"/>
            </a:lvl1pPr>
          </a:lstStyle>
          <a:p>
            <a:pPr lvl="0"/>
            <a:r>
              <a:rPr lang="en-GB" dirty="0"/>
              <a:t>Click to add address</a:t>
            </a:r>
            <a:endParaRPr lang="en-GB"/>
          </a:p>
        </p:txBody>
      </p:sp>
    </p:spTree>
    <p:extLst>
      <p:ext uri="{BB962C8B-B14F-4D97-AF65-F5344CB8AC3E}">
        <p14:creationId xmlns:p14="http://schemas.microsoft.com/office/powerpoint/2010/main" val="74772494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Endslide">
    <p:spTree>
      <p:nvGrpSpPr>
        <p:cNvPr id="1" name=""/>
        <p:cNvGrpSpPr/>
        <p:nvPr/>
      </p:nvGrpSpPr>
      <p:grpSpPr>
        <a:xfrm>
          <a:off x="0" y="0"/>
          <a:ext cx="0" cy="0"/>
          <a:chOff x="0" y="0"/>
          <a:chExt cx="0" cy="0"/>
        </a:xfrm>
      </p:grpSpPr>
      <p:sp>
        <p:nvSpPr>
          <p:cNvPr id="7" name="Rektangel 6"/>
          <p:cNvSpPr/>
          <p:nvPr userDrawn="1"/>
        </p:nvSpPr>
        <p:spPr>
          <a:xfrm>
            <a:off x="0" y="0"/>
            <a:ext cx="9144000" cy="6858000"/>
          </a:xfrm>
          <a:prstGeom prst="rect">
            <a:avLst/>
          </a:prstGeom>
          <a:solidFill>
            <a:srgbClr val="006EB6"/>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tIns="54000" rIns="54000" bIns="54000" rtlCol="0" anchor="ctr"/>
          <a:lstStyle/>
          <a:p>
            <a:pPr algn="ctr"/>
            <a:endParaRPr lang="en-GB" dirty="0" err="1"/>
          </a:p>
        </p:txBody>
      </p:sp>
      <p:sp>
        <p:nvSpPr>
          <p:cNvPr id="12" name="Picture Placeholder 1"/>
          <p:cNvSpPr>
            <a:spLocks noGrp="1"/>
          </p:cNvSpPr>
          <p:nvPr>
            <p:ph type="pic" sz="quarter" idx="13" hasCustomPrompt="1"/>
          </p:nvPr>
        </p:nvSpPr>
        <p:spPr>
          <a:xfrm>
            <a:off x="0" y="0"/>
            <a:ext cx="9144000" cy="6858000"/>
          </a:xfrm>
          <a:noFill/>
        </p:spPr>
        <p:txBody>
          <a:bodyPr tIns="792000" anchor="ctr" anchorCtr="0"/>
          <a:lstStyle>
            <a:lvl1pPr marL="0" indent="0" algn="ctr">
              <a:buNone/>
              <a:tabLst>
                <a:tab pos="1275160" algn="l"/>
              </a:tabLst>
              <a:defRPr sz="1650" baseline="0">
                <a:solidFill>
                  <a:srgbClr val="ADCFF1"/>
                </a:solidFill>
              </a:defRPr>
            </a:lvl1pPr>
          </a:lstStyle>
          <a:p>
            <a:r>
              <a:rPr lang="en-GB" dirty="0"/>
              <a:t>Click here, and insert picture via Images-button in the ribbon</a:t>
            </a:r>
            <a:endParaRPr lang="en-GB"/>
          </a:p>
        </p:txBody>
      </p:sp>
      <p:sp>
        <p:nvSpPr>
          <p:cNvPr id="2" name="LAN_Thanks"/>
          <p:cNvSpPr>
            <a:spLocks noGrp="1"/>
          </p:cNvSpPr>
          <p:nvPr>
            <p:ph type="title" hasCustomPrompt="1"/>
          </p:nvPr>
        </p:nvSpPr>
        <p:spPr>
          <a:xfrm>
            <a:off x="2494800" y="1639402"/>
            <a:ext cx="6125324" cy="1490661"/>
          </a:xfrm>
        </p:spPr>
        <p:txBody>
          <a:bodyPr anchor="t" anchorCtr="0"/>
          <a:lstStyle>
            <a:lvl1pPr>
              <a:defRPr sz="5850">
                <a:solidFill>
                  <a:srgbClr val="ADCFF1"/>
                </a:solidFill>
              </a:defRPr>
            </a:lvl1pPr>
          </a:lstStyle>
          <a:p>
            <a:r>
              <a:rPr lang="en-GB"/>
              <a:t>Thanks.</a:t>
            </a:r>
          </a:p>
        </p:txBody>
      </p:sp>
      <p:sp>
        <p:nvSpPr>
          <p:cNvPr id="8" name="Date Placeholder 7" hidden="1"/>
          <p:cNvSpPr>
            <a:spLocks noGrp="1"/>
          </p:cNvSpPr>
          <p:nvPr>
            <p:ph type="dt" sz="half" idx="10"/>
          </p:nvPr>
        </p:nvSpPr>
        <p:spPr>
          <a:xfrm>
            <a:off x="0" y="6912000"/>
            <a:ext cx="0" cy="0"/>
          </a:xfrm>
        </p:spPr>
        <p:txBody>
          <a:bodyPr/>
          <a:lstStyle>
            <a:lvl1pPr>
              <a:defRPr sz="100">
                <a:noFill/>
              </a:defRPr>
            </a:lvl1pPr>
          </a:lstStyle>
          <a:p>
            <a:r>
              <a:rPr lang="en-GB" dirty="0"/>
              <a:t>03/09/2018</a:t>
            </a:r>
          </a:p>
        </p:txBody>
      </p:sp>
      <p:sp>
        <p:nvSpPr>
          <p:cNvPr id="9" name="FLD_Footer"/>
          <p:cNvSpPr>
            <a:spLocks noGrp="1"/>
          </p:cNvSpPr>
          <p:nvPr>
            <p:ph type="ftr" sz="quarter" idx="11"/>
          </p:nvPr>
        </p:nvSpPr>
        <p:spPr/>
        <p:txBody>
          <a:bodyPr/>
          <a:lstStyle>
            <a:lvl1pPr>
              <a:defRPr>
                <a:solidFill>
                  <a:srgbClr val="ADCFF1"/>
                </a:solidFill>
              </a:defRPr>
            </a:lvl1pPr>
          </a:lstStyle>
          <a:p>
            <a:endParaRPr lang="en-GB" dirty="0"/>
          </a:p>
        </p:txBody>
      </p:sp>
      <p:sp>
        <p:nvSpPr>
          <p:cNvPr id="10" name="Slide Number Placeholder 9"/>
          <p:cNvSpPr>
            <a:spLocks noGrp="1"/>
          </p:cNvSpPr>
          <p:nvPr>
            <p:ph type="sldNum" sz="quarter" idx="12"/>
          </p:nvPr>
        </p:nvSpPr>
        <p:spPr/>
        <p:txBody>
          <a:bodyPr/>
          <a:lstStyle>
            <a:lvl1pPr>
              <a:defRPr>
                <a:solidFill>
                  <a:srgbClr val="ADCFF1"/>
                </a:solidFill>
              </a:defRPr>
            </a:lvl1pPr>
          </a:lstStyle>
          <a:p>
            <a:fld id="{45D37B1E-C366-494F-A587-962AD9AABC83}" type="slidenum">
              <a:rPr lang="en-GB"/>
              <a:pPr/>
              <a:t>‹#›</a:t>
            </a:fld>
            <a:endParaRPr lang="en-GB" dirty="0"/>
          </a:p>
        </p:txBody>
      </p:sp>
      <p:sp>
        <p:nvSpPr>
          <p:cNvPr id="13" name="Freeform 5"/>
          <p:cNvSpPr>
            <a:spLocks noEditPoints="1"/>
          </p:cNvSpPr>
          <p:nvPr userDrawn="1"/>
        </p:nvSpPr>
        <p:spPr bwMode="auto">
          <a:xfrm>
            <a:off x="524576" y="6288500"/>
            <a:ext cx="237993" cy="317017"/>
          </a:xfrm>
          <a:custGeom>
            <a:avLst/>
            <a:gdLst>
              <a:gd name="T0" fmla="*/ 136 w 272"/>
              <a:gd name="T1" fmla="*/ 0 h 273"/>
              <a:gd name="T2" fmla="*/ 58 w 272"/>
              <a:gd name="T3" fmla="*/ 25 h 273"/>
              <a:gd name="T4" fmla="*/ 127 w 272"/>
              <a:gd name="T5" fmla="*/ 177 h 273"/>
              <a:gd name="T6" fmla="*/ 131 w 272"/>
              <a:gd name="T7" fmla="*/ 182 h 273"/>
              <a:gd name="T8" fmla="*/ 131 w 272"/>
              <a:gd name="T9" fmla="*/ 182 h 273"/>
              <a:gd name="T10" fmla="*/ 119 w 272"/>
              <a:gd name="T11" fmla="*/ 182 h 273"/>
              <a:gd name="T12" fmla="*/ 119 w 272"/>
              <a:gd name="T13" fmla="*/ 182 h 273"/>
              <a:gd name="T14" fmla="*/ 109 w 272"/>
              <a:gd name="T15" fmla="*/ 175 h 273"/>
              <a:gd name="T16" fmla="*/ 45 w 272"/>
              <a:gd name="T17" fmla="*/ 35 h 273"/>
              <a:gd name="T18" fmla="*/ 33 w 272"/>
              <a:gd name="T19" fmla="*/ 47 h 273"/>
              <a:gd name="T20" fmla="*/ 92 w 272"/>
              <a:gd name="T21" fmla="*/ 177 h 273"/>
              <a:gd name="T22" fmla="*/ 96 w 272"/>
              <a:gd name="T23" fmla="*/ 182 h 273"/>
              <a:gd name="T24" fmla="*/ 96 w 272"/>
              <a:gd name="T25" fmla="*/ 182 h 273"/>
              <a:gd name="T26" fmla="*/ 84 w 272"/>
              <a:gd name="T27" fmla="*/ 182 h 273"/>
              <a:gd name="T28" fmla="*/ 84 w 272"/>
              <a:gd name="T29" fmla="*/ 182 h 273"/>
              <a:gd name="T30" fmla="*/ 74 w 272"/>
              <a:gd name="T31" fmla="*/ 175 h 273"/>
              <a:gd name="T32" fmla="*/ 22 w 272"/>
              <a:gd name="T33" fmla="*/ 62 h 273"/>
              <a:gd name="T34" fmla="*/ 12 w 272"/>
              <a:gd name="T35" fmla="*/ 79 h 273"/>
              <a:gd name="T36" fmla="*/ 57 w 272"/>
              <a:gd name="T37" fmla="*/ 177 h 273"/>
              <a:gd name="T38" fmla="*/ 61 w 272"/>
              <a:gd name="T39" fmla="*/ 182 h 273"/>
              <a:gd name="T40" fmla="*/ 61 w 272"/>
              <a:gd name="T41" fmla="*/ 182 h 273"/>
              <a:gd name="T42" fmla="*/ 48 w 272"/>
              <a:gd name="T43" fmla="*/ 182 h 273"/>
              <a:gd name="T44" fmla="*/ 48 w 272"/>
              <a:gd name="T45" fmla="*/ 182 h 273"/>
              <a:gd name="T46" fmla="*/ 38 w 272"/>
              <a:gd name="T47" fmla="*/ 175 h 273"/>
              <a:gd name="T48" fmla="*/ 4 w 272"/>
              <a:gd name="T49" fmla="*/ 101 h 273"/>
              <a:gd name="T50" fmla="*/ 0 w 272"/>
              <a:gd name="T51" fmla="*/ 130 h 273"/>
              <a:gd name="T52" fmla="*/ 21 w 272"/>
              <a:gd name="T53" fmla="*/ 177 h 273"/>
              <a:gd name="T54" fmla="*/ 25 w 272"/>
              <a:gd name="T55" fmla="*/ 182 h 273"/>
              <a:gd name="T56" fmla="*/ 25 w 272"/>
              <a:gd name="T57" fmla="*/ 182 h 273"/>
              <a:gd name="T58" fmla="*/ 13 w 272"/>
              <a:gd name="T59" fmla="*/ 182 h 273"/>
              <a:gd name="T60" fmla="*/ 7 w 272"/>
              <a:gd name="T61" fmla="*/ 181 h 273"/>
              <a:gd name="T62" fmla="*/ 136 w 272"/>
              <a:gd name="T63" fmla="*/ 273 h 273"/>
              <a:gd name="T64" fmla="*/ 272 w 272"/>
              <a:gd name="T65" fmla="*/ 137 h 273"/>
              <a:gd name="T66" fmla="*/ 136 w 272"/>
              <a:gd name="T67" fmla="*/ 0 h 273"/>
              <a:gd name="T68" fmla="*/ 136 w 272"/>
              <a:gd name="T69" fmla="*/ 253 h 273"/>
              <a:gd name="T70" fmla="*/ 38 w 272"/>
              <a:gd name="T71" fmla="*/ 199 h 273"/>
              <a:gd name="T72" fmla="*/ 182 w 272"/>
              <a:gd name="T73" fmla="*/ 199 h 273"/>
              <a:gd name="T74" fmla="*/ 182 w 272"/>
              <a:gd name="T75" fmla="*/ 199 h 273"/>
              <a:gd name="T76" fmla="*/ 228 w 272"/>
              <a:gd name="T77" fmla="*/ 199 h 273"/>
              <a:gd name="T78" fmla="*/ 202 w 272"/>
              <a:gd name="T79" fmla="*/ 178 h 273"/>
              <a:gd name="T80" fmla="*/ 179 w 272"/>
              <a:gd name="T81" fmla="*/ 182 h 273"/>
              <a:gd name="T82" fmla="*/ 155 w 272"/>
              <a:gd name="T83" fmla="*/ 182 h 273"/>
              <a:gd name="T84" fmla="*/ 155 w 272"/>
              <a:gd name="T85" fmla="*/ 182 h 273"/>
              <a:gd name="T86" fmla="*/ 144 w 272"/>
              <a:gd name="T87" fmla="*/ 175 h 273"/>
              <a:gd name="T88" fmla="*/ 80 w 272"/>
              <a:gd name="T89" fmla="*/ 34 h 273"/>
              <a:gd name="T90" fmla="*/ 136 w 272"/>
              <a:gd name="T91" fmla="*/ 20 h 273"/>
              <a:gd name="T92" fmla="*/ 252 w 272"/>
              <a:gd name="T93" fmla="*/ 137 h 273"/>
              <a:gd name="T94" fmla="*/ 136 w 272"/>
              <a:gd name="T95" fmla="*/ 253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72" h="273">
                <a:moveTo>
                  <a:pt x="136" y="0"/>
                </a:moveTo>
                <a:cubicBezTo>
                  <a:pt x="107" y="0"/>
                  <a:pt x="80" y="9"/>
                  <a:pt x="58" y="25"/>
                </a:cubicBezTo>
                <a:cubicBezTo>
                  <a:pt x="58" y="25"/>
                  <a:pt x="126" y="174"/>
                  <a:pt x="127" y="177"/>
                </a:cubicBezTo>
                <a:cubicBezTo>
                  <a:pt x="129" y="181"/>
                  <a:pt x="131" y="182"/>
                  <a:pt x="131" y="182"/>
                </a:cubicBezTo>
                <a:cubicBezTo>
                  <a:pt x="131" y="182"/>
                  <a:pt x="131" y="182"/>
                  <a:pt x="131" y="182"/>
                </a:cubicBezTo>
                <a:cubicBezTo>
                  <a:pt x="119" y="182"/>
                  <a:pt x="119" y="182"/>
                  <a:pt x="119" y="182"/>
                </a:cubicBezTo>
                <a:cubicBezTo>
                  <a:pt x="119" y="182"/>
                  <a:pt x="119" y="182"/>
                  <a:pt x="119" y="182"/>
                </a:cubicBezTo>
                <a:cubicBezTo>
                  <a:pt x="114" y="182"/>
                  <a:pt x="112" y="181"/>
                  <a:pt x="109" y="175"/>
                </a:cubicBezTo>
                <a:cubicBezTo>
                  <a:pt x="45" y="35"/>
                  <a:pt x="45" y="35"/>
                  <a:pt x="45" y="35"/>
                </a:cubicBezTo>
                <a:cubicBezTo>
                  <a:pt x="41" y="39"/>
                  <a:pt x="37" y="43"/>
                  <a:pt x="33" y="47"/>
                </a:cubicBezTo>
                <a:cubicBezTo>
                  <a:pt x="53" y="91"/>
                  <a:pt x="91" y="174"/>
                  <a:pt x="92" y="177"/>
                </a:cubicBezTo>
                <a:cubicBezTo>
                  <a:pt x="94" y="181"/>
                  <a:pt x="96" y="182"/>
                  <a:pt x="96" y="182"/>
                </a:cubicBezTo>
                <a:cubicBezTo>
                  <a:pt x="96" y="182"/>
                  <a:pt x="96" y="182"/>
                  <a:pt x="96" y="182"/>
                </a:cubicBezTo>
                <a:cubicBezTo>
                  <a:pt x="84" y="182"/>
                  <a:pt x="84" y="182"/>
                  <a:pt x="84" y="182"/>
                </a:cubicBezTo>
                <a:cubicBezTo>
                  <a:pt x="84" y="182"/>
                  <a:pt x="84" y="182"/>
                  <a:pt x="84" y="182"/>
                </a:cubicBezTo>
                <a:cubicBezTo>
                  <a:pt x="78" y="182"/>
                  <a:pt x="76" y="181"/>
                  <a:pt x="74" y="175"/>
                </a:cubicBezTo>
                <a:cubicBezTo>
                  <a:pt x="22" y="62"/>
                  <a:pt x="22" y="62"/>
                  <a:pt x="22" y="62"/>
                </a:cubicBezTo>
                <a:cubicBezTo>
                  <a:pt x="18" y="67"/>
                  <a:pt x="15" y="73"/>
                  <a:pt x="12" y="79"/>
                </a:cubicBezTo>
                <a:cubicBezTo>
                  <a:pt x="32" y="123"/>
                  <a:pt x="55" y="175"/>
                  <a:pt x="57" y="177"/>
                </a:cubicBezTo>
                <a:cubicBezTo>
                  <a:pt x="58" y="181"/>
                  <a:pt x="61" y="182"/>
                  <a:pt x="61" y="182"/>
                </a:cubicBezTo>
                <a:cubicBezTo>
                  <a:pt x="61" y="182"/>
                  <a:pt x="61" y="182"/>
                  <a:pt x="61" y="182"/>
                </a:cubicBezTo>
                <a:cubicBezTo>
                  <a:pt x="48" y="182"/>
                  <a:pt x="48" y="182"/>
                  <a:pt x="48" y="182"/>
                </a:cubicBezTo>
                <a:cubicBezTo>
                  <a:pt x="48" y="182"/>
                  <a:pt x="48" y="182"/>
                  <a:pt x="48" y="182"/>
                </a:cubicBezTo>
                <a:cubicBezTo>
                  <a:pt x="43" y="182"/>
                  <a:pt x="41" y="181"/>
                  <a:pt x="38" y="175"/>
                </a:cubicBezTo>
                <a:cubicBezTo>
                  <a:pt x="4" y="101"/>
                  <a:pt x="4" y="101"/>
                  <a:pt x="4" y="101"/>
                </a:cubicBezTo>
                <a:cubicBezTo>
                  <a:pt x="2" y="110"/>
                  <a:pt x="0" y="120"/>
                  <a:pt x="0" y="130"/>
                </a:cubicBezTo>
                <a:cubicBezTo>
                  <a:pt x="11" y="155"/>
                  <a:pt x="21" y="176"/>
                  <a:pt x="21" y="177"/>
                </a:cubicBezTo>
                <a:cubicBezTo>
                  <a:pt x="23" y="181"/>
                  <a:pt x="25" y="182"/>
                  <a:pt x="25" y="182"/>
                </a:cubicBezTo>
                <a:cubicBezTo>
                  <a:pt x="25" y="182"/>
                  <a:pt x="25" y="182"/>
                  <a:pt x="25" y="182"/>
                </a:cubicBezTo>
                <a:cubicBezTo>
                  <a:pt x="13" y="182"/>
                  <a:pt x="13" y="182"/>
                  <a:pt x="13" y="182"/>
                </a:cubicBezTo>
                <a:cubicBezTo>
                  <a:pt x="10" y="182"/>
                  <a:pt x="8" y="182"/>
                  <a:pt x="7" y="181"/>
                </a:cubicBezTo>
                <a:cubicBezTo>
                  <a:pt x="25" y="234"/>
                  <a:pt x="76" y="273"/>
                  <a:pt x="136" y="273"/>
                </a:cubicBezTo>
                <a:cubicBezTo>
                  <a:pt x="211" y="273"/>
                  <a:pt x="272" y="212"/>
                  <a:pt x="272" y="137"/>
                </a:cubicBezTo>
                <a:cubicBezTo>
                  <a:pt x="272" y="61"/>
                  <a:pt x="211" y="0"/>
                  <a:pt x="136" y="0"/>
                </a:cubicBezTo>
                <a:close/>
                <a:moveTo>
                  <a:pt x="136" y="253"/>
                </a:moveTo>
                <a:cubicBezTo>
                  <a:pt x="95" y="253"/>
                  <a:pt x="58" y="232"/>
                  <a:pt x="38" y="199"/>
                </a:cubicBezTo>
                <a:cubicBezTo>
                  <a:pt x="182" y="199"/>
                  <a:pt x="182" y="199"/>
                  <a:pt x="182" y="199"/>
                </a:cubicBezTo>
                <a:cubicBezTo>
                  <a:pt x="182" y="199"/>
                  <a:pt x="182" y="199"/>
                  <a:pt x="182" y="199"/>
                </a:cubicBezTo>
                <a:cubicBezTo>
                  <a:pt x="228" y="199"/>
                  <a:pt x="228" y="199"/>
                  <a:pt x="228" y="199"/>
                </a:cubicBezTo>
                <a:cubicBezTo>
                  <a:pt x="202" y="178"/>
                  <a:pt x="202" y="178"/>
                  <a:pt x="202" y="178"/>
                </a:cubicBezTo>
                <a:cubicBezTo>
                  <a:pt x="202" y="178"/>
                  <a:pt x="191" y="182"/>
                  <a:pt x="179" y="182"/>
                </a:cubicBezTo>
                <a:cubicBezTo>
                  <a:pt x="155" y="182"/>
                  <a:pt x="155" y="182"/>
                  <a:pt x="155" y="182"/>
                </a:cubicBezTo>
                <a:cubicBezTo>
                  <a:pt x="155" y="182"/>
                  <a:pt x="155" y="182"/>
                  <a:pt x="155" y="182"/>
                </a:cubicBezTo>
                <a:cubicBezTo>
                  <a:pt x="149" y="182"/>
                  <a:pt x="147" y="181"/>
                  <a:pt x="144" y="175"/>
                </a:cubicBezTo>
                <a:cubicBezTo>
                  <a:pt x="80" y="34"/>
                  <a:pt x="80" y="34"/>
                  <a:pt x="80" y="34"/>
                </a:cubicBezTo>
                <a:cubicBezTo>
                  <a:pt x="97" y="25"/>
                  <a:pt x="116" y="20"/>
                  <a:pt x="136" y="20"/>
                </a:cubicBezTo>
                <a:cubicBezTo>
                  <a:pt x="200" y="20"/>
                  <a:pt x="252" y="72"/>
                  <a:pt x="252" y="137"/>
                </a:cubicBezTo>
                <a:cubicBezTo>
                  <a:pt x="252" y="201"/>
                  <a:pt x="200" y="253"/>
                  <a:pt x="136" y="253"/>
                </a:cubicBezTo>
                <a:close/>
              </a:path>
            </a:pathLst>
          </a:custGeom>
          <a:solidFill>
            <a:srgbClr val="ADCFF1"/>
          </a:solidFill>
          <a:ln>
            <a:noFill/>
          </a:ln>
          <a:extLst/>
        </p:spPr>
        <p:txBody>
          <a:bodyPr vert="horz" wrap="square" lIns="68580" tIns="34290" rIns="68580" bIns="34290" numCol="1" anchor="t" anchorCtr="0" compatLnSpc="1">
            <a:prstTxWarp prst="textNoShape">
              <a:avLst/>
            </a:prstTxWarp>
          </a:bodyPr>
          <a:lstStyle/>
          <a:p>
            <a:r>
              <a:rPr lang="en-GB" dirty="0"/>
              <a:t> </a:t>
            </a:r>
            <a:endParaRPr lang="en-GB"/>
          </a:p>
        </p:txBody>
      </p:sp>
    </p:spTree>
    <p:extLst>
      <p:ext uri="{BB962C8B-B14F-4D97-AF65-F5344CB8AC3E}">
        <p14:creationId xmlns:p14="http://schemas.microsoft.com/office/powerpoint/2010/main" val="224552718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User guide">
    <p:spTree>
      <p:nvGrpSpPr>
        <p:cNvPr id="1" name=""/>
        <p:cNvGrpSpPr/>
        <p:nvPr/>
      </p:nvGrpSpPr>
      <p:grpSpPr>
        <a:xfrm>
          <a:off x="0" y="0"/>
          <a:ext cx="0" cy="0"/>
          <a:chOff x="0" y="0"/>
          <a:chExt cx="0" cy="0"/>
        </a:xfrm>
      </p:grpSpPr>
      <p:sp>
        <p:nvSpPr>
          <p:cNvPr id="17" name="Title 1"/>
          <p:cNvSpPr txBox="1">
            <a:spLocks/>
          </p:cNvSpPr>
          <p:nvPr userDrawn="1"/>
        </p:nvSpPr>
        <p:spPr>
          <a:xfrm>
            <a:off x="497819" y="375884"/>
            <a:ext cx="8198643" cy="614589"/>
          </a:xfrm>
          <a:prstGeom prst="rect">
            <a:avLst/>
          </a:prstGeom>
        </p:spPr>
        <p:txBody>
          <a:bodyPr vert="horz" lIns="0" tIns="0" rIns="0" bIns="0" rtlCol="0" anchor="t" anchorCtr="0">
            <a:noAutofit/>
          </a:bodyPr>
          <a:lstStyle>
            <a:lvl1pPr algn="l" defTabSz="685800" rtl="0" eaLnBrk="1" latinLnBrk="0" hangingPunct="1">
              <a:lnSpc>
                <a:spcPct val="90000"/>
              </a:lnSpc>
              <a:spcBef>
                <a:spcPct val="0"/>
              </a:spcBef>
              <a:buNone/>
              <a:defRPr sz="2600" b="1" kern="1200" baseline="0">
                <a:solidFill>
                  <a:schemeClr val="accent1"/>
                </a:solidFill>
                <a:latin typeface="+mj-lt"/>
                <a:ea typeface="+mj-ea"/>
                <a:cs typeface="+mj-cs"/>
              </a:defRPr>
            </a:lvl1pPr>
          </a:lstStyle>
          <a:p>
            <a:r>
              <a:rPr lang="en-GB" sz="3600" dirty="0">
                <a:solidFill>
                  <a:schemeClr val="accent2"/>
                </a:solidFill>
                <a:latin typeface="+mj-lt"/>
                <a:cs typeface="Arial" panose="020B0604020202020204" pitchFamily="34" charset="0"/>
              </a:rPr>
              <a:t>User guide – delete</a:t>
            </a:r>
            <a:r>
              <a:rPr lang="en-GB" sz="3600" baseline="0" dirty="0">
                <a:solidFill>
                  <a:schemeClr val="accent2"/>
                </a:solidFill>
                <a:latin typeface="+mj-lt"/>
                <a:cs typeface="Arial" panose="020B0604020202020204" pitchFamily="34" charset="0"/>
              </a:rPr>
              <a:t> before use</a:t>
            </a:r>
            <a:endParaRPr lang="en-GB" sz="3600" dirty="0">
              <a:solidFill>
                <a:schemeClr val="accent2"/>
              </a:solidFill>
              <a:latin typeface="+mj-lt"/>
              <a:cs typeface="Arial" panose="020B0604020202020204" pitchFamily="34" charset="0"/>
            </a:endParaRPr>
          </a:p>
        </p:txBody>
      </p:sp>
      <p:sp>
        <p:nvSpPr>
          <p:cNvPr id="14" name="AutoShape 4"/>
          <p:cNvSpPr>
            <a:spLocks/>
          </p:cNvSpPr>
          <p:nvPr userDrawn="1"/>
        </p:nvSpPr>
        <p:spPr bwMode="gray">
          <a:xfrm>
            <a:off x="5592689" y="3114505"/>
            <a:ext cx="1620000" cy="879728"/>
          </a:xfrm>
          <a:prstGeom prst="rect">
            <a:avLst/>
          </a:prstGeom>
          <a:noFill/>
          <a:ln w="12700" algn="ctr">
            <a:noFill/>
            <a:miter lim="800000"/>
            <a:headEnd/>
            <a:tailEnd/>
          </a:ln>
          <a:effectLst/>
        </p:spPr>
        <p:txBody>
          <a:bodyPr wrap="square" lIns="0" tIns="0" rIns="0" bIns="0">
            <a:spAutoFit/>
          </a:bodyPr>
          <a:lstStyle/>
          <a:p>
            <a:pPr fontAlgn="auto">
              <a:spcBef>
                <a:spcPts val="0"/>
              </a:spcBef>
              <a:spcAft>
                <a:spcPts val="450"/>
              </a:spcAft>
              <a:buFont typeface="+mj-lt"/>
              <a:buNone/>
              <a:defRPr/>
            </a:pPr>
            <a:r>
              <a:rPr lang="en-GB" sz="750" b="1" noProof="1">
                <a:solidFill>
                  <a:schemeClr val="tx1"/>
                </a:solidFill>
                <a:latin typeface="+mn-lt"/>
                <a:cs typeface="Arial" panose="020B0604020202020204" pitchFamily="34" charset="0"/>
              </a:rPr>
              <a:t>Guides</a:t>
            </a:r>
            <a:endParaRPr lang="en-GB"/>
          </a:p>
          <a:p>
            <a:pPr eaLnBrk="1" fontAlgn="auto" hangingPunct="1">
              <a:spcBef>
                <a:spcPts val="0"/>
              </a:spcBef>
              <a:spcAft>
                <a:spcPts val="180"/>
              </a:spcAft>
              <a:buFont typeface="+mj-lt"/>
              <a:buNone/>
              <a:defRPr/>
            </a:pPr>
            <a:r>
              <a:rPr lang="en-GB" sz="675" noProof="1">
                <a:solidFill>
                  <a:schemeClr val="tx1"/>
                </a:solidFill>
                <a:latin typeface="+mn-lt"/>
                <a:cs typeface="Arial" panose="020B0604020202020204" pitchFamily="34" charset="0"/>
              </a:rPr>
              <a:t>To view drawing guides</a:t>
            </a:r>
            <a:endParaRPr lang="en-GB"/>
          </a:p>
          <a:p>
            <a:pPr eaLnBrk="1" fontAlgn="auto" hangingPunct="1">
              <a:spcBef>
                <a:spcPts val="0"/>
              </a:spcBef>
              <a:spcAft>
                <a:spcPts val="180"/>
              </a:spcAft>
              <a:buFont typeface="+mj-lt"/>
              <a:buNone/>
              <a:defRPr/>
            </a:pPr>
            <a:r>
              <a:rPr lang="en-GB" sz="675" b="1" noProof="1">
                <a:solidFill>
                  <a:schemeClr val="tx1"/>
                </a:solidFill>
                <a:latin typeface="+mn-lt"/>
                <a:cs typeface="Arial" panose="020B0604020202020204" pitchFamily="34" charset="0"/>
              </a:rPr>
              <a:t>1.</a:t>
            </a:r>
            <a:r>
              <a:rPr lang="en-GB" sz="675" noProof="1">
                <a:solidFill>
                  <a:schemeClr val="tx1"/>
                </a:solidFill>
                <a:latin typeface="+mn-lt"/>
                <a:cs typeface="Arial" panose="020B0604020202020204" pitchFamily="34" charset="0"/>
              </a:rPr>
              <a:t> Click the </a:t>
            </a:r>
            <a:r>
              <a:rPr lang="en-GB" sz="675" b="1" noProof="1">
                <a:solidFill>
                  <a:schemeClr val="tx1"/>
                </a:solidFill>
                <a:latin typeface="+mn-lt"/>
                <a:cs typeface="Arial" panose="020B0604020202020204" pitchFamily="34" charset="0"/>
              </a:rPr>
              <a:t>View</a:t>
            </a:r>
            <a:r>
              <a:rPr lang="en-GB" sz="675" noProof="1">
                <a:solidFill>
                  <a:schemeClr val="tx1"/>
                </a:solidFill>
                <a:latin typeface="+mn-lt"/>
                <a:cs typeface="Arial" panose="020B0604020202020204" pitchFamily="34" charset="0"/>
              </a:rPr>
              <a:t> tab, set </a:t>
            </a:r>
            <a:br>
              <a:rPr lang="en-GB" sz="675" noProof="1">
                <a:solidFill>
                  <a:schemeClr val="tx1"/>
                </a:solidFill>
                <a:latin typeface="+mn-lt"/>
                <a:cs typeface="Arial" panose="020B0604020202020204" pitchFamily="34" charset="0"/>
              </a:rPr>
            </a:br>
            <a:r>
              <a:rPr lang="en-GB" sz="675" noProof="1">
                <a:solidFill>
                  <a:schemeClr val="tx1"/>
                </a:solidFill>
                <a:latin typeface="+mn-lt"/>
                <a:cs typeface="Arial" panose="020B0604020202020204" pitchFamily="34" charset="0"/>
              </a:rPr>
              <a:t>tick mark next to </a:t>
            </a:r>
            <a:r>
              <a:rPr lang="en-GB" sz="675" b="1" noProof="1">
                <a:solidFill>
                  <a:schemeClr val="tx1"/>
                </a:solidFill>
                <a:latin typeface="+mn-lt"/>
                <a:cs typeface="Arial" panose="020B0604020202020204" pitchFamily="34" charset="0"/>
              </a:rPr>
              <a:t>Guides</a:t>
            </a:r>
            <a:endParaRPr lang="en-GB"/>
          </a:p>
          <a:p>
            <a:pPr eaLnBrk="1" fontAlgn="auto" hangingPunct="1">
              <a:spcBef>
                <a:spcPts val="0"/>
              </a:spcBef>
              <a:spcAft>
                <a:spcPts val="180"/>
              </a:spcAft>
              <a:buFont typeface="+mj-lt"/>
              <a:buNone/>
              <a:defRPr/>
            </a:pPr>
            <a:endParaRPr lang="en-GB" sz="675" noProof="1">
              <a:solidFill>
                <a:schemeClr val="tx1"/>
              </a:solidFill>
              <a:latin typeface="+mn-lt"/>
              <a:cs typeface="Arial" panose="020B0604020202020204" pitchFamily="34" charset="0"/>
            </a:endParaRPr>
          </a:p>
          <a:p>
            <a:pPr eaLnBrk="1" hangingPunct="1">
              <a:spcBef>
                <a:spcPts val="0"/>
              </a:spcBef>
              <a:spcAft>
                <a:spcPts val="180"/>
              </a:spcAft>
              <a:buFont typeface="+mj-lt"/>
              <a:buNone/>
              <a:defRPr/>
            </a:pPr>
            <a:r>
              <a:rPr lang="en-GB" sz="675" b="1" noProof="1">
                <a:solidFill>
                  <a:schemeClr val="tx1"/>
                </a:solidFill>
                <a:latin typeface="+mn-lt"/>
                <a:cs typeface="Arial" panose="020B0604020202020204" pitchFamily="34" charset="0"/>
              </a:rPr>
              <a:t>Hint: Alt + F9 </a:t>
            </a:r>
            <a:r>
              <a:rPr lang="en-GB" sz="675" b="0" noProof="1">
                <a:solidFill>
                  <a:schemeClr val="tx1"/>
                </a:solidFill>
                <a:latin typeface="+mn-lt"/>
                <a:cs typeface="Arial" panose="020B0604020202020204" pitchFamily="34" charset="0"/>
              </a:rPr>
              <a:t>for quick </a:t>
            </a:r>
            <a:br>
              <a:rPr lang="en-GB" sz="675" b="0" noProof="1">
                <a:solidFill>
                  <a:schemeClr val="tx1"/>
                </a:solidFill>
                <a:latin typeface="+mn-lt"/>
                <a:cs typeface="Arial" panose="020B0604020202020204" pitchFamily="34" charset="0"/>
              </a:rPr>
            </a:br>
            <a:r>
              <a:rPr lang="en-GB" sz="675" b="0" noProof="1">
                <a:solidFill>
                  <a:schemeClr val="tx1"/>
                </a:solidFill>
                <a:latin typeface="+mn-lt"/>
                <a:cs typeface="Arial" panose="020B0604020202020204" pitchFamily="34" charset="0"/>
              </a:rPr>
              <a:t>viewing of guides</a:t>
            </a:r>
            <a:endParaRPr lang="en-GB"/>
          </a:p>
        </p:txBody>
      </p:sp>
      <p:sp>
        <p:nvSpPr>
          <p:cNvPr id="15" name="Text Box 48"/>
          <p:cNvSpPr txBox="1">
            <a:spLocks noChangeArrowheads="1"/>
          </p:cNvSpPr>
          <p:nvPr userDrawn="1"/>
        </p:nvSpPr>
        <p:spPr bwMode="auto">
          <a:xfrm>
            <a:off x="5592689" y="1409701"/>
            <a:ext cx="1620000" cy="1214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08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450"/>
              </a:spcAft>
              <a:defRPr/>
            </a:pPr>
            <a:r>
              <a:rPr lang="en-GB" sz="750" b="1" noProof="1">
                <a:solidFill>
                  <a:schemeClr val="tx1"/>
                </a:solidFill>
                <a:latin typeface="+mn-lt"/>
                <a:cs typeface="Arial" panose="020B0604020202020204" pitchFamily="34" charset="0"/>
              </a:rPr>
              <a:t>Change slide number, </a:t>
            </a:r>
            <a:br>
              <a:rPr lang="en-GB" sz="750" b="1" noProof="1">
                <a:solidFill>
                  <a:schemeClr val="tx1"/>
                </a:solidFill>
                <a:latin typeface="+mn-lt"/>
                <a:cs typeface="Arial" panose="020B0604020202020204" pitchFamily="34" charset="0"/>
              </a:rPr>
            </a:br>
            <a:r>
              <a:rPr lang="en-GB" sz="750" b="1" noProof="1">
                <a:solidFill>
                  <a:schemeClr val="tx1"/>
                </a:solidFill>
                <a:latin typeface="+mn-lt"/>
                <a:cs typeface="Arial" panose="020B0604020202020204" pitchFamily="34" charset="0"/>
              </a:rPr>
              <a:t>date and footer</a:t>
            </a:r>
            <a:endParaRPr lang="en-GB"/>
          </a:p>
          <a:p>
            <a:pPr marL="0" marR="0" indent="0" algn="l" defTabSz="685800" rtl="0" eaLnBrk="1" fontAlgn="auto" latinLnBrk="0" hangingPunct="1">
              <a:lnSpc>
                <a:spcPct val="100000"/>
              </a:lnSpc>
              <a:spcBef>
                <a:spcPts val="0"/>
              </a:spcBef>
              <a:spcAft>
                <a:spcPts val="450"/>
              </a:spcAft>
              <a:buClrTx/>
              <a:buSzTx/>
              <a:buFontTx/>
              <a:buNone/>
              <a:tabLst/>
              <a:defRPr/>
            </a:pPr>
            <a:r>
              <a:rPr lang="en-GB" sz="675" b="0" kern="1200" noProof="1">
                <a:solidFill>
                  <a:schemeClr val="tx1"/>
                </a:solidFill>
                <a:latin typeface="+mn-lt"/>
                <a:ea typeface="+mn-ea"/>
                <a:cs typeface="Arial" panose="020B0604020202020204" pitchFamily="34" charset="0"/>
              </a:rPr>
              <a:t>Do this at the very end, so you get </a:t>
            </a:r>
            <a:br>
              <a:rPr lang="en-GB" sz="675" b="0" kern="1200" noProof="1">
                <a:solidFill>
                  <a:schemeClr val="tx1"/>
                </a:solidFill>
                <a:latin typeface="+mn-lt"/>
                <a:ea typeface="+mn-ea"/>
                <a:cs typeface="Arial" panose="020B0604020202020204" pitchFamily="34" charset="0"/>
              </a:rPr>
            </a:br>
            <a:r>
              <a:rPr lang="en-GB" sz="675" b="0" kern="1200" noProof="1">
                <a:solidFill>
                  <a:schemeClr val="tx1"/>
                </a:solidFill>
                <a:latin typeface="+mn-lt"/>
                <a:ea typeface="+mn-ea"/>
                <a:cs typeface="Arial" panose="020B0604020202020204" pitchFamily="34" charset="0"/>
              </a:rPr>
              <a:t>all the corrections with you</a:t>
            </a:r>
            <a:endParaRPr lang="en-GB"/>
          </a:p>
          <a:p>
            <a:pPr eaLnBrk="1" hangingPunct="1">
              <a:spcAft>
                <a:spcPts val="450"/>
              </a:spcAft>
              <a:defRPr/>
            </a:pPr>
            <a:r>
              <a:rPr lang="en-GB" altLang="da-DK" sz="675" b="1" noProof="1">
                <a:solidFill>
                  <a:schemeClr val="tx1"/>
                </a:solidFill>
                <a:latin typeface="+mn-lt"/>
                <a:cs typeface="Arial" panose="020B0604020202020204" pitchFamily="34" charset="0"/>
              </a:rPr>
              <a:t>1. </a:t>
            </a:r>
            <a:r>
              <a:rPr lang="en-GB" altLang="da-DK" sz="675" noProof="1">
                <a:solidFill>
                  <a:schemeClr val="tx1"/>
                </a:solidFill>
                <a:latin typeface="+mn-lt"/>
                <a:cs typeface="Arial" panose="020B0604020202020204" pitchFamily="34" charset="0"/>
              </a:rPr>
              <a:t>Click the </a:t>
            </a:r>
            <a:r>
              <a:rPr lang="en-GB" altLang="da-DK" sz="675" b="1" noProof="1">
                <a:solidFill>
                  <a:schemeClr val="tx1"/>
                </a:solidFill>
                <a:latin typeface="+mn-lt"/>
                <a:cs typeface="Arial" panose="020B0604020202020204" pitchFamily="34" charset="0"/>
              </a:rPr>
              <a:t>Insert tab</a:t>
            </a:r>
            <a:endParaRPr lang="en-GB" altLang="da-DK" sz="675" strike="sngStrike" noProof="1">
              <a:solidFill>
                <a:schemeClr val="tx1"/>
              </a:solidFill>
              <a:latin typeface="+mn-lt"/>
              <a:cs typeface="Arial" panose="020B0604020202020204" pitchFamily="34" charset="0"/>
            </a:endParaRPr>
          </a:p>
          <a:p>
            <a:pPr eaLnBrk="1" hangingPunct="1">
              <a:spcAft>
                <a:spcPts val="450"/>
              </a:spcAft>
              <a:defRPr/>
            </a:pPr>
            <a:r>
              <a:rPr lang="en-GB" altLang="da-DK" sz="675" b="1" noProof="1">
                <a:solidFill>
                  <a:schemeClr val="tx1"/>
                </a:solidFill>
                <a:latin typeface="+mn-lt"/>
                <a:cs typeface="Arial" panose="020B0604020202020204" pitchFamily="34" charset="0"/>
              </a:rPr>
              <a:t>2. </a:t>
            </a:r>
            <a:r>
              <a:rPr lang="en-GB" altLang="da-DK" sz="675" b="0" noProof="1">
                <a:solidFill>
                  <a:schemeClr val="tx1"/>
                </a:solidFill>
                <a:latin typeface="+mn-lt"/>
                <a:cs typeface="Arial" panose="020B0604020202020204" pitchFamily="34" charset="0"/>
              </a:rPr>
              <a:t>Click</a:t>
            </a:r>
            <a:r>
              <a:rPr lang="en-GB" altLang="da-DK" sz="675" b="1" noProof="1">
                <a:solidFill>
                  <a:schemeClr val="tx1"/>
                </a:solidFill>
                <a:latin typeface="+mn-lt"/>
                <a:cs typeface="Arial" panose="020B0604020202020204" pitchFamily="34" charset="0"/>
              </a:rPr>
              <a:t> </a:t>
            </a:r>
            <a:r>
              <a:rPr lang="en-GB" altLang="da-DK" sz="675" b="0" noProof="1">
                <a:solidFill>
                  <a:schemeClr val="tx1"/>
                </a:solidFill>
                <a:latin typeface="+mn-lt"/>
                <a:cs typeface="Arial" panose="020B0604020202020204" pitchFamily="34" charset="0"/>
              </a:rPr>
              <a:t>on</a:t>
            </a:r>
            <a:r>
              <a:rPr lang="en-GB" altLang="da-DK" sz="675" b="1" noProof="1">
                <a:solidFill>
                  <a:schemeClr val="tx1"/>
                </a:solidFill>
                <a:latin typeface="+mn-lt"/>
                <a:cs typeface="Arial" panose="020B0604020202020204" pitchFamily="34" charset="0"/>
              </a:rPr>
              <a:t> Header and Footer </a:t>
            </a:r>
            <a:br>
              <a:rPr lang="en-GB" altLang="da-DK" sz="675" b="1" noProof="1">
                <a:solidFill>
                  <a:schemeClr val="tx1"/>
                </a:solidFill>
                <a:latin typeface="+mn-lt"/>
                <a:cs typeface="Arial" panose="020B0604020202020204" pitchFamily="34" charset="0"/>
              </a:rPr>
            </a:br>
            <a:r>
              <a:rPr lang="en-GB" altLang="da-DK" sz="675" b="0" noProof="1">
                <a:solidFill>
                  <a:schemeClr val="tx1"/>
                </a:solidFill>
                <a:latin typeface="+mn-lt"/>
                <a:cs typeface="Arial" panose="020B0604020202020204" pitchFamily="34" charset="0"/>
              </a:rPr>
              <a:t>(write the desired text)</a:t>
            </a:r>
            <a:endParaRPr lang="en-GB"/>
          </a:p>
          <a:p>
            <a:pPr eaLnBrk="1" hangingPunct="1">
              <a:spcAft>
                <a:spcPts val="450"/>
              </a:spcAft>
              <a:defRPr/>
            </a:pPr>
            <a:r>
              <a:rPr lang="en-GB" sz="675" b="1" noProof="1">
                <a:solidFill>
                  <a:schemeClr val="tx1"/>
                </a:solidFill>
                <a:latin typeface="+mn-lt"/>
                <a:cs typeface="Arial" panose="020B0604020202020204" pitchFamily="34" charset="0"/>
              </a:rPr>
              <a:t>3. </a:t>
            </a:r>
            <a:r>
              <a:rPr lang="en-GB" sz="675" noProof="1">
                <a:solidFill>
                  <a:schemeClr val="tx1"/>
                </a:solidFill>
                <a:latin typeface="+mn-lt"/>
                <a:cs typeface="Arial" panose="020B0604020202020204" pitchFamily="34" charset="0"/>
              </a:rPr>
              <a:t>Click </a:t>
            </a:r>
            <a:r>
              <a:rPr lang="en-GB" sz="675" b="1" noProof="1">
                <a:solidFill>
                  <a:schemeClr val="tx1"/>
                </a:solidFill>
                <a:latin typeface="+mn-lt"/>
                <a:cs typeface="Arial" panose="020B0604020202020204" pitchFamily="34" charset="0"/>
              </a:rPr>
              <a:t>Apply to All</a:t>
            </a:r>
            <a:r>
              <a:rPr lang="en-GB" sz="675" noProof="1">
                <a:solidFill>
                  <a:schemeClr val="tx1"/>
                </a:solidFill>
                <a:latin typeface="+mn-lt"/>
                <a:cs typeface="Arial" panose="020B0604020202020204" pitchFamily="34" charset="0"/>
              </a:rPr>
              <a:t> or </a:t>
            </a:r>
            <a:r>
              <a:rPr lang="en-GB" sz="675" b="1" noProof="1">
                <a:solidFill>
                  <a:schemeClr val="tx1"/>
                </a:solidFill>
                <a:latin typeface="+mn-lt"/>
                <a:cs typeface="Arial" panose="020B0604020202020204" pitchFamily="34" charset="0"/>
              </a:rPr>
              <a:t>Apply </a:t>
            </a:r>
            <a:r>
              <a:rPr lang="en-GB" sz="675" b="0" noProof="1">
                <a:solidFill>
                  <a:schemeClr val="tx1"/>
                </a:solidFill>
                <a:latin typeface="+mn-lt"/>
                <a:cs typeface="Arial" panose="020B0604020202020204" pitchFamily="34" charset="0"/>
              </a:rPr>
              <a:t>if </a:t>
            </a:r>
            <a:br>
              <a:rPr lang="en-GB" sz="675" b="0" noProof="1">
                <a:solidFill>
                  <a:schemeClr val="tx1"/>
                </a:solidFill>
                <a:latin typeface="+mn-lt"/>
                <a:cs typeface="Arial" panose="020B0604020202020204" pitchFamily="34" charset="0"/>
              </a:rPr>
            </a:br>
            <a:r>
              <a:rPr lang="en-GB" sz="675" b="0" noProof="1">
                <a:solidFill>
                  <a:schemeClr val="tx1"/>
                </a:solidFill>
                <a:latin typeface="+mn-lt"/>
                <a:cs typeface="Arial" panose="020B0604020202020204" pitchFamily="34" charset="0"/>
              </a:rPr>
              <a:t>only used on one slide</a:t>
            </a:r>
            <a:endParaRPr lang="en-GB"/>
          </a:p>
        </p:txBody>
      </p:sp>
      <p:sp>
        <p:nvSpPr>
          <p:cNvPr id="18" name="AutoShape 4"/>
          <p:cNvSpPr>
            <a:spLocks/>
          </p:cNvSpPr>
          <p:nvPr userDrawn="1"/>
        </p:nvSpPr>
        <p:spPr bwMode="gray">
          <a:xfrm>
            <a:off x="3269717" y="1409700"/>
            <a:ext cx="1620000" cy="491160"/>
          </a:xfrm>
          <a:prstGeom prst="rect">
            <a:avLst/>
          </a:prstGeom>
          <a:noFill/>
          <a:ln w="12700" algn="ctr">
            <a:noFill/>
            <a:miter lim="800000"/>
            <a:headEnd/>
            <a:tailEnd/>
          </a:ln>
          <a:effectLst/>
        </p:spPr>
        <p:txBody>
          <a:bodyPr wrap="square" lIns="0" tIns="0" rIns="0" bIns="0">
            <a:spAutoFit/>
          </a:bodyPr>
          <a:lstStyle/>
          <a:p>
            <a:pPr fontAlgn="auto">
              <a:spcBef>
                <a:spcPts val="0"/>
              </a:spcBef>
              <a:spcAft>
                <a:spcPts val="450"/>
              </a:spcAft>
              <a:buFont typeface="+mj-lt"/>
              <a:buNone/>
              <a:defRPr/>
            </a:pPr>
            <a:r>
              <a:rPr lang="en-GB" sz="750" b="1" noProof="1">
                <a:solidFill>
                  <a:schemeClr val="tx1"/>
                </a:solidFill>
                <a:latin typeface="+mn-lt"/>
                <a:cs typeface="Arial" panose="020B0604020202020204" pitchFamily="34" charset="0"/>
              </a:rPr>
              <a:t>Insert picture</a:t>
            </a:r>
            <a:endParaRPr lang="en-GB" dirty="0"/>
          </a:p>
          <a:p>
            <a:pPr eaLnBrk="1" fontAlgn="auto" hangingPunct="1">
              <a:spcBef>
                <a:spcPts val="0"/>
              </a:spcBef>
              <a:spcAft>
                <a:spcPts val="180"/>
              </a:spcAft>
              <a:buFont typeface="+mj-lt"/>
              <a:buNone/>
              <a:defRPr/>
            </a:pPr>
            <a:r>
              <a:rPr lang="en-GB" sz="675" noProof="1">
                <a:solidFill>
                  <a:schemeClr val="tx1"/>
                </a:solidFill>
                <a:latin typeface="+mn-lt"/>
                <a:cs typeface="Arial" panose="020B0604020202020204" pitchFamily="34" charset="0"/>
              </a:rPr>
              <a:t>On slides with picture placeholder, </a:t>
            </a:r>
            <a:br>
              <a:rPr lang="en-GB" sz="675" noProof="1">
                <a:solidFill>
                  <a:schemeClr val="tx1"/>
                </a:solidFill>
                <a:latin typeface="+mn-lt"/>
                <a:cs typeface="Arial" panose="020B0604020202020204" pitchFamily="34" charset="0"/>
              </a:rPr>
            </a:br>
            <a:r>
              <a:rPr lang="en-GB" sz="675" noProof="1">
                <a:solidFill>
                  <a:schemeClr val="tx1"/>
                </a:solidFill>
                <a:latin typeface="+mn-lt"/>
                <a:cs typeface="Arial" panose="020B0604020202020204" pitchFamily="34" charset="0"/>
              </a:rPr>
              <a:t>click on the picture</a:t>
            </a:r>
            <a:r>
              <a:rPr lang="en-GB" sz="675" baseline="0" noProof="1">
                <a:solidFill>
                  <a:schemeClr val="tx1"/>
                </a:solidFill>
                <a:latin typeface="+mn-lt"/>
                <a:cs typeface="Arial" panose="020B0604020202020204" pitchFamily="34" charset="0"/>
              </a:rPr>
              <a:t> </a:t>
            </a:r>
            <a:r>
              <a:rPr lang="en-GB" sz="675" noProof="1">
                <a:solidFill>
                  <a:schemeClr val="tx1"/>
                </a:solidFill>
                <a:latin typeface="+mn-lt"/>
                <a:cs typeface="Arial" panose="020B0604020202020204" pitchFamily="34" charset="0"/>
              </a:rPr>
              <a:t>placeholder and</a:t>
            </a:r>
            <a:r>
              <a:rPr lang="en-GB" sz="675" baseline="0" noProof="1">
                <a:solidFill>
                  <a:schemeClr val="tx1"/>
                </a:solidFill>
                <a:latin typeface="+mn-lt"/>
                <a:cs typeface="Arial" panose="020B0604020202020204" pitchFamily="34" charset="0"/>
              </a:rPr>
              <a:t> </a:t>
            </a:r>
            <a:br>
              <a:rPr lang="en-GB" sz="675" baseline="0" noProof="1">
                <a:solidFill>
                  <a:schemeClr val="tx1"/>
                </a:solidFill>
                <a:latin typeface="+mn-lt"/>
                <a:cs typeface="Arial" panose="020B0604020202020204" pitchFamily="34" charset="0"/>
              </a:rPr>
            </a:br>
            <a:r>
              <a:rPr lang="en-GB" sz="675" dirty="0"/>
              <a:t>insert picture.</a:t>
            </a:r>
            <a:endParaRPr lang="en-GB" sz="675" b="1" noProof="1">
              <a:solidFill>
                <a:schemeClr val="tx1"/>
              </a:solidFill>
              <a:latin typeface="+mn-lt"/>
              <a:cs typeface="Arial" panose="020B0604020202020204" pitchFamily="34" charset="0"/>
            </a:endParaRPr>
          </a:p>
        </p:txBody>
      </p:sp>
      <p:sp>
        <p:nvSpPr>
          <p:cNvPr id="22" name="TextBox 12"/>
          <p:cNvSpPr txBox="1">
            <a:spLocks noChangeArrowheads="1"/>
          </p:cNvSpPr>
          <p:nvPr userDrawn="1"/>
        </p:nvSpPr>
        <p:spPr bwMode="auto">
          <a:xfrm>
            <a:off x="3269717" y="2220228"/>
            <a:ext cx="1620000" cy="1797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l" eaLnBrk="1" hangingPunct="1">
              <a:spcBef>
                <a:spcPts val="0"/>
              </a:spcBef>
              <a:spcAft>
                <a:spcPts val="450"/>
              </a:spcAft>
              <a:buFontTx/>
              <a:buNone/>
              <a:defRPr/>
            </a:pPr>
            <a:endParaRPr lang="en-GB" sz="750" b="1" noProof="1">
              <a:solidFill>
                <a:schemeClr val="tx1"/>
              </a:solidFill>
              <a:latin typeface="+mn-lt"/>
              <a:cs typeface="Arial" panose="020B0604020202020204" pitchFamily="34" charset="0"/>
            </a:endParaRPr>
          </a:p>
          <a:p>
            <a:pPr algn="l" eaLnBrk="1" hangingPunct="1">
              <a:spcBef>
                <a:spcPts val="0"/>
              </a:spcBef>
              <a:spcAft>
                <a:spcPts val="450"/>
              </a:spcAft>
              <a:buFontTx/>
              <a:buNone/>
              <a:defRPr/>
            </a:pPr>
            <a:r>
              <a:rPr lang="en-GB" sz="750" b="1" noProof="1">
                <a:solidFill>
                  <a:schemeClr val="tx1"/>
                </a:solidFill>
                <a:latin typeface="+mn-lt"/>
                <a:cs typeface="Arial" panose="020B0604020202020204" pitchFamily="34" charset="0"/>
              </a:rPr>
              <a:t>Change</a:t>
            </a:r>
            <a:r>
              <a:rPr lang="en-GB" sz="750" b="1" baseline="0" noProof="1">
                <a:solidFill>
                  <a:schemeClr val="tx1"/>
                </a:solidFill>
                <a:latin typeface="+mn-lt"/>
                <a:cs typeface="Arial" panose="020B0604020202020204" pitchFamily="34" charset="0"/>
              </a:rPr>
              <a:t> picture</a:t>
            </a:r>
            <a:endParaRPr lang="en-GB" sz="750" b="1" noProof="1">
              <a:solidFill>
                <a:schemeClr val="tx1"/>
              </a:solidFill>
              <a:latin typeface="+mn-lt"/>
              <a:cs typeface="Arial" panose="020B0604020202020204" pitchFamily="34" charset="0"/>
            </a:endParaRPr>
          </a:p>
          <a:p>
            <a:pPr algn="l" eaLnBrk="1" hangingPunct="1">
              <a:spcBef>
                <a:spcPts val="0"/>
              </a:spcBef>
              <a:spcAft>
                <a:spcPts val="450"/>
              </a:spcAft>
              <a:buFontTx/>
              <a:buNone/>
              <a:defRPr/>
            </a:pPr>
            <a:r>
              <a:rPr lang="en-GB" sz="675" b="1" noProof="1">
                <a:solidFill>
                  <a:schemeClr val="tx1"/>
                </a:solidFill>
                <a:latin typeface="+mn-lt"/>
                <a:cs typeface="Arial" panose="020B0604020202020204" pitchFamily="34" charset="0"/>
              </a:rPr>
              <a:t>1. </a:t>
            </a:r>
            <a:r>
              <a:rPr lang="en-GB" sz="675" b="0" noProof="1">
                <a:solidFill>
                  <a:schemeClr val="tx1"/>
                </a:solidFill>
                <a:latin typeface="+mn-lt"/>
                <a:cs typeface="Arial" panose="020B0604020202020204" pitchFamily="34" charset="0"/>
              </a:rPr>
              <a:t>Click </a:t>
            </a:r>
            <a:r>
              <a:rPr lang="en-GB" sz="675" b="1" noProof="1">
                <a:solidFill>
                  <a:schemeClr val="tx1"/>
                </a:solidFill>
                <a:latin typeface="+mn-lt"/>
                <a:cs typeface="Arial" panose="020B0604020202020204" pitchFamily="34" charset="0"/>
              </a:rPr>
              <a:t>Images Tools</a:t>
            </a:r>
            <a:r>
              <a:rPr lang="en-GB" sz="675" b="0" baseline="0" noProof="1">
                <a:solidFill>
                  <a:schemeClr val="tx1"/>
                </a:solidFill>
                <a:latin typeface="+mn-lt"/>
                <a:cs typeface="Arial" panose="020B0604020202020204" pitchFamily="34" charset="0"/>
              </a:rPr>
              <a:t> drop down button, </a:t>
            </a:r>
            <a:br>
              <a:rPr lang="en-GB" sz="675" b="0" baseline="0" noProof="1">
                <a:solidFill>
                  <a:schemeClr val="tx1"/>
                </a:solidFill>
                <a:latin typeface="+mn-lt"/>
                <a:cs typeface="Arial" panose="020B0604020202020204" pitchFamily="34" charset="0"/>
              </a:rPr>
            </a:br>
            <a:r>
              <a:rPr lang="en-GB" sz="675" b="0" baseline="0" noProof="1">
                <a:solidFill>
                  <a:schemeClr val="tx1"/>
                </a:solidFill>
                <a:latin typeface="+mn-lt"/>
                <a:cs typeface="Arial" panose="020B0604020202020204" pitchFamily="34" charset="0"/>
              </a:rPr>
              <a:t>choose </a:t>
            </a:r>
            <a:r>
              <a:rPr lang="en-GB" sz="675" b="1" baseline="0" noProof="1">
                <a:solidFill>
                  <a:schemeClr val="tx1"/>
                </a:solidFill>
                <a:latin typeface="+mn-lt"/>
                <a:cs typeface="Arial" panose="020B0604020202020204" pitchFamily="34" charset="0"/>
              </a:rPr>
              <a:t>Crop</a:t>
            </a:r>
            <a:r>
              <a:rPr lang="en-GB" sz="675" b="1" noProof="1">
                <a:solidFill>
                  <a:schemeClr val="tx1"/>
                </a:solidFill>
                <a:latin typeface="+mn-lt"/>
                <a:cs typeface="Arial" panose="020B0604020202020204" pitchFamily="34" charset="0"/>
              </a:rPr>
              <a:t> </a:t>
            </a:r>
            <a:r>
              <a:rPr lang="en-GB" sz="675" b="0" noProof="1">
                <a:solidFill>
                  <a:schemeClr val="tx1"/>
                </a:solidFill>
                <a:latin typeface="+mn-lt"/>
                <a:cs typeface="Arial" panose="020B0604020202020204" pitchFamily="34" charset="0"/>
              </a:rPr>
              <a:t>to change</a:t>
            </a:r>
            <a:r>
              <a:rPr lang="en-GB" sz="675" b="0" kern="1200" noProof="1">
                <a:solidFill>
                  <a:schemeClr val="tx1"/>
                </a:solidFill>
                <a:latin typeface="+mn-lt"/>
                <a:ea typeface="+mn-ea"/>
                <a:cs typeface="Arial" panose="020B0604020202020204" pitchFamily="34" charset="0"/>
              </a:rPr>
              <a:t> size</a:t>
            </a:r>
            <a:r>
              <a:rPr lang="en-GB" sz="675" b="0" kern="1200" baseline="0" noProof="1">
                <a:solidFill>
                  <a:schemeClr val="tx1"/>
                </a:solidFill>
                <a:latin typeface="+mn-lt"/>
                <a:ea typeface="+mn-ea"/>
                <a:cs typeface="Arial" panose="020B0604020202020204" pitchFamily="34" charset="0"/>
              </a:rPr>
              <a:t> or</a:t>
            </a:r>
            <a:r>
              <a:rPr lang="en-GB" sz="675" b="0" strike="noStrike" kern="1200" baseline="0" noProof="1">
                <a:solidFill>
                  <a:schemeClr val="tx1"/>
                </a:solidFill>
                <a:latin typeface="+mn-lt"/>
                <a:ea typeface="+mn-ea"/>
                <a:cs typeface="Arial" panose="020B0604020202020204" pitchFamily="34" charset="0"/>
              </a:rPr>
              <a:t> </a:t>
            </a:r>
            <a:r>
              <a:rPr lang="en-GB" sz="675" b="0" strike="noStrike" noProof="1">
                <a:solidFill>
                  <a:schemeClr val="tx1"/>
                </a:solidFill>
                <a:latin typeface="+mn-lt"/>
                <a:cs typeface="Arial" panose="020B0604020202020204" pitchFamily="34" charset="0"/>
              </a:rPr>
              <a:t>focus</a:t>
            </a:r>
            <a:br>
              <a:rPr lang="en-GB" sz="675" b="0" strike="noStrike" noProof="1">
                <a:solidFill>
                  <a:schemeClr val="tx1"/>
                </a:solidFill>
                <a:latin typeface="+mn-lt"/>
                <a:cs typeface="Arial" panose="020B0604020202020204" pitchFamily="34" charset="0"/>
              </a:rPr>
            </a:br>
            <a:r>
              <a:rPr lang="en-GB" sz="675" b="0" noProof="1">
                <a:solidFill>
                  <a:schemeClr val="tx1"/>
                </a:solidFill>
                <a:latin typeface="+mn-lt"/>
                <a:cs typeface="Arial" panose="020B0604020202020204" pitchFamily="34" charset="0"/>
              </a:rPr>
              <a:t>of the picture</a:t>
            </a:r>
            <a:endParaRPr lang="en-GB" sz="675" b="0" strike="sngStrike" noProof="1">
              <a:solidFill>
                <a:schemeClr val="tx1"/>
              </a:solidFill>
              <a:latin typeface="+mn-lt"/>
              <a:cs typeface="Arial" panose="020B0604020202020204" pitchFamily="34" charset="0"/>
            </a:endParaRPr>
          </a:p>
          <a:p>
            <a:pPr algn="l" eaLnBrk="1" hangingPunct="1">
              <a:spcBef>
                <a:spcPct val="0"/>
              </a:spcBef>
              <a:spcAft>
                <a:spcPts val="450"/>
              </a:spcAft>
              <a:buFontTx/>
              <a:buNone/>
              <a:defRPr/>
            </a:pPr>
            <a:r>
              <a:rPr lang="en-GB" altLang="da-DK" sz="675" b="1" noProof="1">
                <a:solidFill>
                  <a:schemeClr val="tx1"/>
                </a:solidFill>
                <a:latin typeface="+mn-lt"/>
                <a:cs typeface="Arial" panose="020B0604020202020204" pitchFamily="34" charset="0"/>
              </a:rPr>
              <a:t>2. </a:t>
            </a:r>
            <a:r>
              <a:rPr lang="en-GB" altLang="da-DK" sz="675" b="0" noProof="1">
                <a:solidFill>
                  <a:schemeClr val="tx1"/>
                </a:solidFill>
                <a:latin typeface="+mn-lt"/>
                <a:cs typeface="Arial" panose="020B0604020202020204" pitchFamily="34" charset="0"/>
              </a:rPr>
              <a:t>If you want to scale the picture, </a:t>
            </a:r>
            <a:br>
              <a:rPr lang="en-GB" altLang="da-DK" sz="675" b="0" noProof="1">
                <a:solidFill>
                  <a:schemeClr val="tx1"/>
                </a:solidFill>
                <a:latin typeface="+mn-lt"/>
                <a:cs typeface="Arial" panose="020B0604020202020204" pitchFamily="34" charset="0"/>
              </a:rPr>
            </a:br>
            <a:r>
              <a:rPr lang="en-GB" altLang="da-DK" sz="675" b="0" noProof="1">
                <a:solidFill>
                  <a:schemeClr val="tx1"/>
                </a:solidFill>
                <a:latin typeface="+mn-lt"/>
                <a:cs typeface="Arial" panose="020B0604020202020204" pitchFamily="34" charset="0"/>
              </a:rPr>
              <a:t>hold </a:t>
            </a:r>
            <a:r>
              <a:rPr lang="en-GB" altLang="da-DK" sz="675" b="1" noProof="1">
                <a:solidFill>
                  <a:schemeClr val="tx1"/>
                </a:solidFill>
                <a:latin typeface="+mn-lt"/>
                <a:cs typeface="Arial" panose="020B0604020202020204" pitchFamily="34" charset="0"/>
              </a:rPr>
              <a:t>SHIFT-</a:t>
            </a:r>
            <a:r>
              <a:rPr lang="en-GB" altLang="da-DK" sz="675" b="0" noProof="1">
                <a:solidFill>
                  <a:schemeClr val="tx1"/>
                </a:solidFill>
                <a:latin typeface="+mn-lt"/>
                <a:cs typeface="Arial" panose="020B0604020202020204" pitchFamily="34" charset="0"/>
              </a:rPr>
              <a:t>key down while </a:t>
            </a:r>
            <a:br>
              <a:rPr lang="en-GB" altLang="da-DK" sz="675" b="0" noProof="1">
                <a:solidFill>
                  <a:schemeClr val="tx1"/>
                </a:solidFill>
                <a:latin typeface="+mn-lt"/>
                <a:cs typeface="Arial" panose="020B0604020202020204" pitchFamily="34" charset="0"/>
              </a:rPr>
            </a:br>
            <a:r>
              <a:rPr lang="en-GB" altLang="da-DK" sz="675" b="0" noProof="1">
                <a:solidFill>
                  <a:schemeClr val="tx1"/>
                </a:solidFill>
                <a:latin typeface="+mn-lt"/>
                <a:cs typeface="Arial" panose="020B0604020202020204" pitchFamily="34" charset="0"/>
              </a:rPr>
              <a:t>dragging the corners of the </a:t>
            </a:r>
            <a:r>
              <a:rPr lang="en-GB" altLang="da-DK" sz="675" b="0" kern="1200" noProof="1">
                <a:solidFill>
                  <a:schemeClr val="tx1"/>
                </a:solidFill>
                <a:latin typeface="+mn-lt"/>
                <a:ea typeface="+mn-ea"/>
                <a:cs typeface="Arial" panose="020B0604020202020204" pitchFamily="34" charset="0"/>
              </a:rPr>
              <a:t>picture</a:t>
            </a:r>
            <a:endParaRPr lang="en-GB" sz="2400" dirty="0"/>
          </a:p>
          <a:p>
            <a:pPr algn="l" eaLnBrk="1" hangingPunct="1">
              <a:spcBef>
                <a:spcPct val="0"/>
              </a:spcBef>
              <a:spcAft>
                <a:spcPts val="450"/>
              </a:spcAft>
              <a:buFontTx/>
              <a:buNone/>
              <a:defRPr/>
            </a:pPr>
            <a:r>
              <a:rPr lang="en-GB" altLang="da-DK" sz="675" b="1" noProof="1">
                <a:solidFill>
                  <a:schemeClr val="tx1"/>
                </a:solidFill>
                <a:latin typeface="+mn-lt"/>
                <a:cs typeface="Arial" panose="020B0604020202020204" pitchFamily="34" charset="0"/>
              </a:rPr>
              <a:t>Hint:</a:t>
            </a:r>
            <a:r>
              <a:rPr lang="en-GB" altLang="da-DK" sz="675" b="0" noProof="1">
                <a:solidFill>
                  <a:schemeClr val="tx1"/>
                </a:solidFill>
                <a:latin typeface="+mn-lt"/>
                <a:cs typeface="Arial" panose="020B0604020202020204" pitchFamily="34" charset="0"/>
              </a:rPr>
              <a:t> If you delete the picture and </a:t>
            </a:r>
            <a:br>
              <a:rPr lang="en-GB" altLang="da-DK" sz="675" b="0" noProof="1">
                <a:solidFill>
                  <a:schemeClr val="tx1"/>
                </a:solidFill>
                <a:latin typeface="+mn-lt"/>
                <a:cs typeface="Arial" panose="020B0604020202020204" pitchFamily="34" charset="0"/>
              </a:rPr>
            </a:br>
            <a:r>
              <a:rPr lang="en-GB" altLang="da-DK" sz="675" b="0" noProof="1">
                <a:solidFill>
                  <a:schemeClr val="tx1"/>
                </a:solidFill>
                <a:latin typeface="+mn-lt"/>
                <a:cs typeface="Arial" panose="020B0604020202020204" pitchFamily="34" charset="0"/>
              </a:rPr>
              <a:t>insert a new one, the picture may </a:t>
            </a:r>
            <a:br>
              <a:rPr lang="en-GB" altLang="da-DK" sz="675" b="0" noProof="1">
                <a:solidFill>
                  <a:schemeClr val="tx1"/>
                </a:solidFill>
                <a:latin typeface="+mn-lt"/>
                <a:cs typeface="Arial" panose="020B0604020202020204" pitchFamily="34" charset="0"/>
              </a:rPr>
            </a:br>
            <a:r>
              <a:rPr lang="en-GB" altLang="da-DK" sz="675" b="0" noProof="1">
                <a:solidFill>
                  <a:schemeClr val="tx1"/>
                </a:solidFill>
                <a:latin typeface="+mn-lt"/>
                <a:cs typeface="Arial" panose="020B0604020202020204" pitchFamily="34" charset="0"/>
              </a:rPr>
              <a:t>lie in front of the text or graphic</a:t>
            </a:r>
            <a:r>
              <a:rPr lang="en-GB" altLang="da-DK" sz="675" b="0" strike="noStrike" noProof="1">
                <a:solidFill>
                  <a:schemeClr val="tx1"/>
                </a:solidFill>
                <a:latin typeface="+mn-lt"/>
                <a:cs typeface="Arial" panose="020B0604020202020204" pitchFamily="34" charset="0"/>
              </a:rPr>
              <a:t>,</a:t>
            </a:r>
            <a:r>
              <a:rPr lang="en-GB" altLang="da-DK" sz="675" b="0" strike="sngStrike" noProof="1">
                <a:solidFill>
                  <a:schemeClr val="tx1"/>
                </a:solidFill>
                <a:latin typeface="+mn-lt"/>
                <a:cs typeface="Arial" panose="020B0604020202020204" pitchFamily="34" charset="0"/>
              </a:rPr>
              <a:t> </a:t>
            </a:r>
            <a:br>
              <a:rPr lang="en-GB" altLang="da-DK" sz="675" b="0" noProof="1">
                <a:solidFill>
                  <a:schemeClr val="tx1"/>
                </a:solidFill>
                <a:latin typeface="+mn-lt"/>
                <a:cs typeface="Arial" panose="020B0604020202020204" pitchFamily="34" charset="0"/>
              </a:rPr>
            </a:br>
            <a:r>
              <a:rPr lang="en-GB" altLang="da-DK" sz="675" b="0" strike="noStrike" noProof="1">
                <a:solidFill>
                  <a:schemeClr val="tx1"/>
                </a:solidFill>
                <a:latin typeface="+mn-lt"/>
                <a:cs typeface="Arial" panose="020B0604020202020204" pitchFamily="34" charset="0"/>
              </a:rPr>
              <a:t>if</a:t>
            </a:r>
            <a:r>
              <a:rPr lang="en-GB" altLang="da-DK" sz="675" b="0" noProof="1">
                <a:solidFill>
                  <a:schemeClr val="tx1"/>
                </a:solidFill>
                <a:latin typeface="+mn-lt"/>
                <a:cs typeface="Arial" panose="020B0604020202020204" pitchFamily="34" charset="0"/>
              </a:rPr>
              <a:t> this happens, select the picture, </a:t>
            </a:r>
            <a:br>
              <a:rPr lang="en-GB" altLang="da-DK" sz="675" b="0" noProof="1">
                <a:solidFill>
                  <a:schemeClr val="tx1"/>
                </a:solidFill>
                <a:latin typeface="+mn-lt"/>
                <a:cs typeface="Arial" panose="020B0604020202020204" pitchFamily="34" charset="0"/>
              </a:rPr>
            </a:br>
            <a:r>
              <a:rPr lang="en-GB" altLang="da-DK" sz="675" b="0" noProof="1">
                <a:solidFill>
                  <a:schemeClr val="tx1"/>
                </a:solidFill>
                <a:latin typeface="+mn-lt"/>
                <a:cs typeface="Arial" panose="020B0604020202020204" pitchFamily="34" charset="0"/>
              </a:rPr>
              <a:t>right-click and choose </a:t>
            </a:r>
            <a:r>
              <a:rPr lang="en-GB" altLang="da-DK" sz="675" b="1" noProof="1">
                <a:solidFill>
                  <a:schemeClr val="tx1"/>
                </a:solidFill>
                <a:latin typeface="+mn-lt"/>
                <a:cs typeface="Arial" panose="020B0604020202020204" pitchFamily="34" charset="0"/>
              </a:rPr>
              <a:t>Send to Back</a:t>
            </a:r>
            <a:endParaRPr lang="en-GB" sz="2400" dirty="0"/>
          </a:p>
          <a:p>
            <a:pPr algn="l" eaLnBrk="1" hangingPunct="1">
              <a:spcBef>
                <a:spcPct val="0"/>
              </a:spcBef>
              <a:spcAft>
                <a:spcPts val="450"/>
              </a:spcAft>
              <a:buFontTx/>
              <a:buNone/>
              <a:defRPr/>
            </a:pPr>
            <a:endParaRPr lang="en-GB" altLang="da-DK" sz="675" b="0" noProof="1">
              <a:solidFill>
                <a:schemeClr val="tx1"/>
              </a:solidFill>
              <a:latin typeface="+mn-lt"/>
              <a:cs typeface="Arial" panose="020B0604020202020204" pitchFamily="34" charset="0"/>
            </a:endParaRPr>
          </a:p>
        </p:txBody>
      </p:sp>
      <p:sp>
        <p:nvSpPr>
          <p:cNvPr id="12" name="Text Box 48"/>
          <p:cNvSpPr txBox="1">
            <a:spLocks noChangeArrowheads="1"/>
          </p:cNvSpPr>
          <p:nvPr userDrawn="1"/>
        </p:nvSpPr>
        <p:spPr bwMode="auto">
          <a:xfrm>
            <a:off x="520304" y="3277385"/>
            <a:ext cx="1620000" cy="931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08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450"/>
              </a:spcAft>
              <a:defRPr/>
            </a:pPr>
            <a:r>
              <a:rPr lang="en-GB" sz="750" b="1" noProof="1">
                <a:solidFill>
                  <a:schemeClr val="tx1"/>
                </a:solidFill>
                <a:latin typeface="+mn-lt"/>
                <a:cs typeface="Arial" panose="020B0604020202020204" pitchFamily="34" charset="0"/>
              </a:rPr>
              <a:t>Use layouts</a:t>
            </a:r>
            <a:endParaRPr lang="en-GB"/>
          </a:p>
          <a:p>
            <a:pPr eaLnBrk="1" hangingPunct="1">
              <a:spcAft>
                <a:spcPts val="450"/>
              </a:spcAft>
              <a:defRPr/>
            </a:pPr>
            <a:r>
              <a:rPr lang="en-GB" altLang="da-DK" sz="675" b="1" noProof="1">
                <a:solidFill>
                  <a:schemeClr val="tx1"/>
                </a:solidFill>
                <a:latin typeface="+mn-lt"/>
                <a:cs typeface="Arial" panose="020B0604020202020204" pitchFamily="34" charset="0"/>
              </a:rPr>
              <a:t>1. </a:t>
            </a:r>
            <a:r>
              <a:rPr lang="en-GB" altLang="da-DK" sz="675" noProof="1">
                <a:solidFill>
                  <a:schemeClr val="tx1"/>
                </a:solidFill>
                <a:latin typeface="+mn-lt"/>
                <a:cs typeface="Arial" panose="020B0604020202020204" pitchFamily="34" charset="0"/>
              </a:rPr>
              <a:t>Click the </a:t>
            </a:r>
            <a:r>
              <a:rPr lang="en-GB" altLang="da-DK" sz="675" b="1" noProof="1">
                <a:solidFill>
                  <a:schemeClr val="tx1"/>
                </a:solidFill>
                <a:latin typeface="+mn-lt"/>
                <a:cs typeface="Arial" panose="020B0604020202020204" pitchFamily="34" charset="0"/>
              </a:rPr>
              <a:t>Home tab</a:t>
            </a:r>
            <a:endParaRPr lang="en-GB" altLang="da-DK" sz="675" b="0" strike="sngStrike" noProof="1">
              <a:solidFill>
                <a:schemeClr val="tx1"/>
              </a:solidFill>
              <a:latin typeface="+mn-lt"/>
              <a:cs typeface="Arial" panose="020B0604020202020204" pitchFamily="34" charset="0"/>
            </a:endParaRPr>
          </a:p>
          <a:p>
            <a:pPr eaLnBrk="1" hangingPunct="1">
              <a:spcAft>
                <a:spcPts val="450"/>
              </a:spcAft>
              <a:defRPr/>
            </a:pPr>
            <a:r>
              <a:rPr lang="en-GB" altLang="da-DK" sz="675" b="1" noProof="1">
                <a:solidFill>
                  <a:schemeClr val="tx1"/>
                </a:solidFill>
                <a:latin typeface="+mn-lt"/>
                <a:cs typeface="Arial" panose="020B0604020202020204" pitchFamily="34" charset="0"/>
              </a:rPr>
              <a:t>2.</a:t>
            </a:r>
            <a:r>
              <a:rPr lang="en-GB" altLang="da-DK" sz="675" b="1" baseline="0" noProof="1">
                <a:solidFill>
                  <a:schemeClr val="tx1"/>
                </a:solidFill>
                <a:latin typeface="+mn-lt"/>
                <a:cs typeface="Arial" panose="020B0604020202020204" pitchFamily="34" charset="0"/>
              </a:rPr>
              <a:t> </a:t>
            </a:r>
            <a:r>
              <a:rPr lang="en-GB" altLang="da-DK" sz="675" noProof="1">
                <a:solidFill>
                  <a:schemeClr val="tx1"/>
                </a:solidFill>
                <a:latin typeface="+mn-lt"/>
                <a:cs typeface="Arial" panose="020B0604020202020204" pitchFamily="34" charset="0"/>
              </a:rPr>
              <a:t>Click the </a:t>
            </a:r>
            <a:r>
              <a:rPr lang="en-GB" altLang="da-DK" sz="675" b="1" baseline="0" noProof="1">
                <a:solidFill>
                  <a:schemeClr val="tx1"/>
                </a:solidFill>
                <a:latin typeface="+mn-lt"/>
                <a:cs typeface="Arial" panose="020B0604020202020204" pitchFamily="34" charset="0"/>
              </a:rPr>
              <a:t>New Slide</a:t>
            </a:r>
            <a:r>
              <a:rPr lang="en-GB" altLang="da-DK" sz="675" b="1" noProof="1">
                <a:solidFill>
                  <a:schemeClr val="tx1"/>
                </a:solidFill>
                <a:latin typeface="+mn-lt"/>
                <a:cs typeface="Arial" panose="020B0604020202020204" pitchFamily="34" charset="0"/>
              </a:rPr>
              <a:t> </a:t>
            </a:r>
            <a:r>
              <a:rPr lang="en-GB" altLang="da-DK" sz="675" noProof="1">
                <a:solidFill>
                  <a:schemeClr val="tx1"/>
                </a:solidFill>
                <a:latin typeface="+mn-lt"/>
                <a:cs typeface="Arial" panose="020B0604020202020204" pitchFamily="34" charset="0"/>
              </a:rPr>
              <a:t>menu to insert</a:t>
            </a:r>
            <a:r>
              <a:rPr lang="en-GB" altLang="da-DK" sz="675" baseline="0" noProof="1">
                <a:solidFill>
                  <a:schemeClr val="tx1"/>
                </a:solidFill>
                <a:latin typeface="+mn-lt"/>
                <a:cs typeface="Arial" panose="020B0604020202020204" pitchFamily="34" charset="0"/>
              </a:rPr>
              <a:t> </a:t>
            </a:r>
            <a:r>
              <a:rPr lang="en-GB" altLang="da-DK" sz="675" noProof="1">
                <a:solidFill>
                  <a:schemeClr val="tx1"/>
                </a:solidFill>
                <a:latin typeface="+mn-lt"/>
                <a:cs typeface="Arial" panose="020B0604020202020204" pitchFamily="34" charset="0"/>
              </a:rPr>
              <a:t>new slide</a:t>
            </a:r>
            <a:endParaRPr lang="en-GB"/>
          </a:p>
          <a:p>
            <a:pPr eaLnBrk="1" hangingPunct="1">
              <a:spcAft>
                <a:spcPts val="180"/>
              </a:spcAft>
              <a:defRPr/>
            </a:pPr>
            <a:r>
              <a:rPr lang="en-GB" altLang="da-DK" sz="675" b="1" noProof="1">
                <a:solidFill>
                  <a:schemeClr val="tx1"/>
                </a:solidFill>
                <a:latin typeface="+mn-lt"/>
                <a:cs typeface="Arial" panose="020B0604020202020204" pitchFamily="34" charset="0"/>
              </a:rPr>
              <a:t>3. </a:t>
            </a:r>
            <a:r>
              <a:rPr lang="en-GB" altLang="da-DK" sz="675" noProof="1">
                <a:solidFill>
                  <a:schemeClr val="tx1"/>
                </a:solidFill>
                <a:latin typeface="+mn-lt"/>
                <a:cs typeface="Arial" panose="020B0604020202020204" pitchFamily="34" charset="0"/>
              </a:rPr>
              <a:t>Choose </a:t>
            </a:r>
            <a:r>
              <a:rPr lang="en-GB" altLang="da-DK" sz="675" b="1" noProof="1">
                <a:solidFill>
                  <a:schemeClr val="tx1"/>
                </a:solidFill>
                <a:latin typeface="+mn-lt"/>
                <a:cs typeface="Arial" panose="020B0604020202020204" pitchFamily="34" charset="0"/>
              </a:rPr>
              <a:t>Layout</a:t>
            </a:r>
            <a:r>
              <a:rPr lang="en-GB" altLang="da-DK" sz="675" baseline="0" noProof="1">
                <a:solidFill>
                  <a:schemeClr val="tx1"/>
                </a:solidFill>
                <a:latin typeface="+mn-lt"/>
                <a:cs typeface="Arial" panose="020B0604020202020204" pitchFamily="34" charset="0"/>
              </a:rPr>
              <a:t> to change an appropriate layout from the </a:t>
            </a:r>
            <a:br>
              <a:rPr lang="en-GB" altLang="da-DK" sz="675" baseline="0" noProof="1">
                <a:solidFill>
                  <a:schemeClr val="tx1"/>
                </a:solidFill>
                <a:latin typeface="+mn-lt"/>
                <a:cs typeface="Arial" panose="020B0604020202020204" pitchFamily="34" charset="0"/>
              </a:rPr>
            </a:br>
            <a:r>
              <a:rPr lang="en-GB" altLang="da-DK" sz="675" strike="noStrike" baseline="0" noProof="1">
                <a:solidFill>
                  <a:schemeClr val="tx1"/>
                </a:solidFill>
                <a:latin typeface="+mn-lt"/>
                <a:cs typeface="Arial" panose="020B0604020202020204" pitchFamily="34" charset="0"/>
              </a:rPr>
              <a:t>"</a:t>
            </a:r>
            <a:r>
              <a:rPr lang="en-GB" altLang="da-DK" sz="675" baseline="0" noProof="1">
                <a:solidFill>
                  <a:schemeClr val="tx1"/>
                </a:solidFill>
                <a:latin typeface="+mn-lt"/>
                <a:cs typeface="Arial" panose="020B0604020202020204" pitchFamily="34" charset="0"/>
              </a:rPr>
              <a:t>drop down</a:t>
            </a:r>
            <a:r>
              <a:rPr lang="en-GB" altLang="da-DK" sz="675" strike="noStrike" baseline="0" noProof="1">
                <a:solidFill>
                  <a:schemeClr val="tx1"/>
                </a:solidFill>
                <a:latin typeface="+mn-lt"/>
                <a:cs typeface="Arial" panose="020B0604020202020204" pitchFamily="34" charset="0"/>
              </a:rPr>
              <a:t>"</a:t>
            </a:r>
            <a:r>
              <a:rPr lang="en-GB" altLang="da-DK" sz="675" baseline="0" noProof="1">
                <a:solidFill>
                  <a:schemeClr val="tx1"/>
                </a:solidFill>
                <a:latin typeface="+mn-lt"/>
                <a:cs typeface="Arial" panose="020B0604020202020204" pitchFamily="34" charset="0"/>
              </a:rPr>
              <a:t> menu </a:t>
            </a:r>
            <a:endParaRPr lang="en-GB" sz="675" b="1" noProof="1">
              <a:solidFill>
                <a:schemeClr val="tx1"/>
              </a:solidFill>
              <a:latin typeface="+mn-lt"/>
              <a:cs typeface="Arial" panose="020B0604020202020204" pitchFamily="34" charset="0"/>
            </a:endParaRPr>
          </a:p>
        </p:txBody>
      </p:sp>
      <p:sp>
        <p:nvSpPr>
          <p:cNvPr id="27" name="AutoShape 4"/>
          <p:cNvSpPr>
            <a:spLocks/>
          </p:cNvSpPr>
          <p:nvPr userDrawn="1"/>
        </p:nvSpPr>
        <p:spPr bwMode="gray">
          <a:xfrm>
            <a:off x="529544" y="4709085"/>
            <a:ext cx="1620000" cy="710451"/>
          </a:xfrm>
          <a:prstGeom prst="rect">
            <a:avLst/>
          </a:prstGeom>
          <a:noFill/>
          <a:ln w="12700" algn="ctr">
            <a:noFill/>
            <a:miter lim="800000"/>
            <a:headEnd/>
            <a:tailEnd/>
          </a:ln>
          <a:effectLst/>
        </p:spPr>
        <p:txBody>
          <a:bodyPr wrap="square" lIns="0" tIns="0" rIns="0" bIns="0">
            <a:spAutoFit/>
          </a:bodyPr>
          <a:lstStyle/>
          <a:p>
            <a:pPr fontAlgn="auto">
              <a:spcBef>
                <a:spcPts val="0"/>
              </a:spcBef>
              <a:spcAft>
                <a:spcPts val="450"/>
              </a:spcAft>
              <a:buFont typeface="+mj-lt"/>
              <a:buNone/>
              <a:defRPr/>
            </a:pPr>
            <a:r>
              <a:rPr lang="en-GB" sz="750" b="1" noProof="1">
                <a:solidFill>
                  <a:schemeClr val="tx1"/>
                </a:solidFill>
                <a:latin typeface="+mn-lt"/>
                <a:cs typeface="Arial" panose="020B0604020202020204" pitchFamily="34" charset="0"/>
              </a:rPr>
              <a:t>Reset slide</a:t>
            </a:r>
            <a:endParaRPr lang="en-GB"/>
          </a:p>
          <a:p>
            <a:pPr marL="0" marR="0" indent="0" algn="l" defTabSz="685800" rtl="0" eaLnBrk="1" fontAlgn="auto" latinLnBrk="0" hangingPunct="1">
              <a:lnSpc>
                <a:spcPct val="100000"/>
              </a:lnSpc>
              <a:spcBef>
                <a:spcPts val="0"/>
              </a:spcBef>
              <a:spcAft>
                <a:spcPts val="450"/>
              </a:spcAft>
              <a:buClrTx/>
              <a:buSzTx/>
              <a:buFont typeface="+mj-lt"/>
              <a:buNone/>
              <a:tabLst/>
              <a:defRPr/>
            </a:pPr>
            <a:r>
              <a:rPr lang="en-GB" altLang="da-DK" sz="675" b="1" noProof="1">
                <a:solidFill>
                  <a:schemeClr val="tx1"/>
                </a:solidFill>
                <a:latin typeface="+mn-lt"/>
                <a:cs typeface="Arial" panose="020B0604020202020204" pitchFamily="34" charset="0"/>
              </a:rPr>
              <a:t>1.</a:t>
            </a:r>
            <a:r>
              <a:rPr lang="en-GB" altLang="da-DK" sz="675" noProof="1">
                <a:solidFill>
                  <a:schemeClr val="tx1"/>
                </a:solidFill>
                <a:latin typeface="+mn-lt"/>
                <a:cs typeface="Arial" panose="020B0604020202020204" pitchFamily="34" charset="0"/>
              </a:rPr>
              <a:t> Click the </a:t>
            </a:r>
            <a:r>
              <a:rPr lang="en-GB" altLang="da-DK" sz="675" b="1" noProof="1">
                <a:solidFill>
                  <a:schemeClr val="tx1"/>
                </a:solidFill>
                <a:latin typeface="+mn-lt"/>
                <a:cs typeface="Arial" panose="020B0604020202020204" pitchFamily="34" charset="0"/>
              </a:rPr>
              <a:t>Home tab</a:t>
            </a:r>
            <a:endParaRPr lang="en-GB" altLang="da-DK" sz="675" strike="sngStrike" noProof="1">
              <a:solidFill>
                <a:schemeClr val="tx1"/>
              </a:solidFill>
              <a:latin typeface="+mn-lt"/>
              <a:cs typeface="Arial" panose="020B0604020202020204" pitchFamily="34" charset="0"/>
            </a:endParaRPr>
          </a:p>
          <a:p>
            <a:pPr marL="0" marR="0" indent="0" algn="l" defTabSz="685800" rtl="0" eaLnBrk="1" fontAlgn="auto" latinLnBrk="0" hangingPunct="1">
              <a:lnSpc>
                <a:spcPct val="100000"/>
              </a:lnSpc>
              <a:spcBef>
                <a:spcPts val="0"/>
              </a:spcBef>
              <a:spcAft>
                <a:spcPts val="180"/>
              </a:spcAft>
              <a:buClrTx/>
              <a:buSzTx/>
              <a:buFont typeface="+mj-lt"/>
              <a:buNone/>
              <a:tabLst/>
              <a:defRPr/>
            </a:pPr>
            <a:r>
              <a:rPr lang="en-GB" altLang="da-DK" sz="675" b="1" noProof="1">
                <a:solidFill>
                  <a:schemeClr val="tx1"/>
                </a:solidFill>
                <a:latin typeface="+mn-lt"/>
                <a:cs typeface="Arial" panose="020B0604020202020204" pitchFamily="34" charset="0"/>
              </a:rPr>
              <a:t>2.</a:t>
            </a:r>
            <a:r>
              <a:rPr lang="en-GB" altLang="da-DK" sz="675" b="1" baseline="0" noProof="1">
                <a:solidFill>
                  <a:schemeClr val="tx1"/>
                </a:solidFill>
                <a:latin typeface="+mn-lt"/>
                <a:cs typeface="Arial" panose="020B0604020202020204" pitchFamily="34" charset="0"/>
              </a:rPr>
              <a:t> </a:t>
            </a:r>
            <a:r>
              <a:rPr lang="en-GB" altLang="da-DK" sz="675" noProof="1">
                <a:solidFill>
                  <a:schemeClr val="tx1"/>
                </a:solidFill>
                <a:latin typeface="+mn-lt"/>
                <a:cs typeface="Arial" panose="020B0604020202020204" pitchFamily="34" charset="0"/>
              </a:rPr>
              <a:t>Click the </a:t>
            </a:r>
            <a:r>
              <a:rPr lang="en-GB" altLang="da-DK" sz="675" b="1" baseline="0" noProof="1">
                <a:solidFill>
                  <a:schemeClr val="tx1"/>
                </a:solidFill>
                <a:latin typeface="+mn-lt"/>
                <a:cs typeface="Arial" panose="020B0604020202020204" pitchFamily="34" charset="0"/>
              </a:rPr>
              <a:t>Reset </a:t>
            </a:r>
            <a:r>
              <a:rPr lang="en-GB" altLang="da-DK" sz="675" noProof="1">
                <a:solidFill>
                  <a:schemeClr val="tx1"/>
                </a:solidFill>
                <a:latin typeface="+mn-lt"/>
                <a:cs typeface="Arial" panose="020B0604020202020204" pitchFamily="34" charset="0"/>
              </a:rPr>
              <a:t>menu to reset</a:t>
            </a:r>
            <a:endParaRPr lang="en-GB"/>
          </a:p>
          <a:p>
            <a:pPr marL="0" marR="0" indent="0" algn="l" defTabSz="685800" rtl="0" eaLnBrk="1" fontAlgn="auto" latinLnBrk="0" hangingPunct="1">
              <a:lnSpc>
                <a:spcPct val="100000"/>
              </a:lnSpc>
              <a:spcBef>
                <a:spcPts val="0"/>
              </a:spcBef>
              <a:spcAft>
                <a:spcPts val="180"/>
              </a:spcAft>
              <a:buClrTx/>
              <a:buSzTx/>
              <a:buFont typeface="+mj-lt"/>
              <a:buNone/>
              <a:tabLst/>
              <a:defRPr/>
            </a:pPr>
            <a:r>
              <a:rPr lang="en-GB" altLang="da-DK" sz="675" noProof="1">
                <a:solidFill>
                  <a:schemeClr val="tx1"/>
                </a:solidFill>
                <a:latin typeface="+mn-lt"/>
                <a:cs typeface="Arial" panose="020B0604020202020204" pitchFamily="34" charset="0"/>
              </a:rPr>
              <a:t>position, size</a:t>
            </a:r>
            <a:r>
              <a:rPr lang="en-GB" altLang="da-DK" sz="675" baseline="0" noProof="1">
                <a:solidFill>
                  <a:schemeClr val="tx1"/>
                </a:solidFill>
                <a:latin typeface="+mn-lt"/>
                <a:cs typeface="Arial" panose="020B0604020202020204" pitchFamily="34" charset="0"/>
              </a:rPr>
              <a:t> and formatting of the</a:t>
            </a:r>
            <a:endParaRPr lang="en-GB"/>
          </a:p>
          <a:p>
            <a:pPr marL="0" marR="0" indent="0" algn="l" defTabSz="685800" rtl="0" eaLnBrk="1" fontAlgn="auto" latinLnBrk="0" hangingPunct="1">
              <a:lnSpc>
                <a:spcPct val="100000"/>
              </a:lnSpc>
              <a:spcBef>
                <a:spcPts val="0"/>
              </a:spcBef>
              <a:spcAft>
                <a:spcPts val="180"/>
              </a:spcAft>
              <a:buClrTx/>
              <a:buSzTx/>
              <a:buFont typeface="+mj-lt"/>
              <a:buNone/>
              <a:tabLst/>
              <a:defRPr/>
            </a:pPr>
            <a:r>
              <a:rPr lang="en-GB" altLang="da-DK" sz="675" baseline="0" noProof="1">
                <a:solidFill>
                  <a:schemeClr val="tx1"/>
                </a:solidFill>
                <a:latin typeface="+mn-lt"/>
                <a:cs typeface="Arial" panose="020B0604020202020204" pitchFamily="34" charset="0"/>
              </a:rPr>
              <a:t>slide placeholders to their default settings</a:t>
            </a:r>
            <a:endParaRPr lang="en-GB" altLang="da-DK" sz="675" noProof="1">
              <a:solidFill>
                <a:schemeClr val="tx1"/>
              </a:solidFill>
              <a:latin typeface="+mn-lt"/>
              <a:cs typeface="Arial" panose="020B0604020202020204" pitchFamily="34" charset="0"/>
            </a:endParaRPr>
          </a:p>
        </p:txBody>
      </p:sp>
      <p:sp>
        <p:nvSpPr>
          <p:cNvPr id="6" name="Rectangle 4"/>
          <p:cNvSpPr>
            <a:spLocks noChangeArrowheads="1"/>
          </p:cNvSpPr>
          <p:nvPr userDrawn="1"/>
        </p:nvSpPr>
        <p:spPr bwMode="auto">
          <a:xfrm>
            <a:off x="1" y="-173125"/>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en-GB" dirty="0"/>
          </a:p>
        </p:txBody>
      </p:sp>
      <p:sp>
        <p:nvSpPr>
          <p:cNvPr id="4" name="Rectangle 2"/>
          <p:cNvSpPr>
            <a:spLocks noChangeArrowheads="1"/>
          </p:cNvSpPr>
          <p:nvPr userDrawn="1"/>
        </p:nvSpPr>
        <p:spPr bwMode="auto">
          <a:xfrm>
            <a:off x="1" y="-173125"/>
            <a:ext cx="138564" cy="346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en-GB" dirty="0"/>
          </a:p>
        </p:txBody>
      </p:sp>
      <p:sp>
        <p:nvSpPr>
          <p:cNvPr id="29" name="Text Box 48"/>
          <p:cNvSpPr txBox="1">
            <a:spLocks noChangeArrowheads="1"/>
          </p:cNvSpPr>
          <p:nvPr userDrawn="1"/>
        </p:nvSpPr>
        <p:spPr bwMode="auto">
          <a:xfrm>
            <a:off x="520305" y="1409700"/>
            <a:ext cx="1865150" cy="1229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08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450"/>
              </a:spcAft>
              <a:defRPr/>
            </a:pPr>
            <a:r>
              <a:rPr lang="en-GB" sz="750" b="1" noProof="1">
                <a:solidFill>
                  <a:schemeClr val="tx1"/>
                </a:solidFill>
                <a:latin typeface="+mn-lt"/>
                <a:cs typeface="Arial" panose="020B0604020202020204" pitchFamily="34" charset="0"/>
              </a:rPr>
              <a:t>Use text</a:t>
            </a:r>
            <a:r>
              <a:rPr lang="en-GB" sz="750" b="1" baseline="0" noProof="1">
                <a:solidFill>
                  <a:schemeClr val="tx1"/>
                </a:solidFill>
                <a:latin typeface="+mn-lt"/>
                <a:cs typeface="Arial" panose="020B0604020202020204" pitchFamily="34" charset="0"/>
              </a:rPr>
              <a:t> styles</a:t>
            </a:r>
            <a:endParaRPr lang="en-GB" sz="750" b="1" noProof="1">
              <a:solidFill>
                <a:schemeClr val="tx1"/>
              </a:solidFill>
              <a:latin typeface="+mn-lt"/>
              <a:cs typeface="Arial" panose="020B0604020202020204" pitchFamily="34" charset="0"/>
            </a:endParaRPr>
          </a:p>
          <a:p>
            <a:pPr eaLnBrk="1" hangingPunct="1">
              <a:spcAft>
                <a:spcPts val="450"/>
              </a:spcAft>
              <a:defRPr/>
            </a:pPr>
            <a:r>
              <a:rPr lang="en-GB" altLang="da-DK" sz="675" b="0" noProof="1">
                <a:solidFill>
                  <a:schemeClr val="tx1"/>
                </a:solidFill>
                <a:latin typeface="+mn-lt"/>
                <a:cs typeface="Arial" panose="020B0604020202020204" pitchFamily="34" charset="0"/>
              </a:rPr>
              <a:t>Delete bullet if you want regular</a:t>
            </a:r>
            <a:r>
              <a:rPr lang="en-GB" altLang="da-DK" sz="675" b="0" baseline="0" noProof="1">
                <a:solidFill>
                  <a:schemeClr val="tx1"/>
                </a:solidFill>
                <a:latin typeface="+mn-lt"/>
                <a:cs typeface="Arial" panose="020B0604020202020204" pitchFamily="34" charset="0"/>
              </a:rPr>
              <a:t> text. Click ENTER and then Bullet-button for correct bullet. </a:t>
            </a:r>
            <a:br>
              <a:rPr lang="en-GB" altLang="da-DK" sz="675" b="0" baseline="0" noProof="1">
                <a:solidFill>
                  <a:schemeClr val="tx1"/>
                </a:solidFill>
                <a:latin typeface="+mn-lt"/>
                <a:cs typeface="Arial" panose="020B0604020202020204" pitchFamily="34" charset="0"/>
              </a:rPr>
            </a:br>
            <a:r>
              <a:rPr lang="en-GB" altLang="da-DK" sz="675" b="0" noProof="1">
                <a:solidFill>
                  <a:schemeClr val="tx1"/>
                </a:solidFill>
                <a:latin typeface="+mn-lt"/>
                <a:cs typeface="Arial" panose="020B0604020202020204" pitchFamily="34" charset="0"/>
              </a:rPr>
              <a:t>Use the </a:t>
            </a:r>
            <a:r>
              <a:rPr lang="en-GB" altLang="da-DK" sz="675" b="1" noProof="1">
                <a:solidFill>
                  <a:schemeClr val="tx1"/>
                </a:solidFill>
                <a:latin typeface="+mn-lt"/>
                <a:cs typeface="Arial" panose="020B0604020202020204" pitchFamily="34" charset="0"/>
              </a:rPr>
              <a:t>TAB</a:t>
            </a:r>
            <a:r>
              <a:rPr lang="en-GB" altLang="da-DK" sz="675" b="0" noProof="1">
                <a:solidFill>
                  <a:schemeClr val="tx1"/>
                </a:solidFill>
                <a:latin typeface="+mn-lt"/>
                <a:cs typeface="Arial" panose="020B0604020202020204" pitchFamily="34" charset="0"/>
              </a:rPr>
              <a:t>-key</a:t>
            </a:r>
            <a:r>
              <a:rPr lang="en-GB" altLang="da-DK" sz="675" b="0" baseline="0" noProof="1">
                <a:solidFill>
                  <a:schemeClr val="tx1"/>
                </a:solidFill>
                <a:latin typeface="+mn-lt"/>
                <a:cs typeface="Arial" panose="020B0604020202020204" pitchFamily="34" charset="0"/>
              </a:rPr>
              <a:t> to jump through </a:t>
            </a:r>
            <a:br>
              <a:rPr lang="en-GB" altLang="da-DK" sz="675" b="0" baseline="0" noProof="1">
                <a:solidFill>
                  <a:schemeClr val="tx1"/>
                </a:solidFill>
                <a:latin typeface="+mn-lt"/>
                <a:cs typeface="Arial" panose="020B0604020202020204" pitchFamily="34" charset="0"/>
              </a:rPr>
            </a:br>
            <a:r>
              <a:rPr lang="en-GB" altLang="da-DK" sz="675" b="0" baseline="0" noProof="1">
                <a:solidFill>
                  <a:schemeClr val="tx1"/>
                </a:solidFill>
                <a:latin typeface="+mn-lt"/>
                <a:cs typeface="Arial" panose="020B0604020202020204" pitchFamily="34" charset="0"/>
              </a:rPr>
              <a:t>levels. Click </a:t>
            </a:r>
            <a:r>
              <a:rPr lang="en-GB" altLang="da-DK" sz="675" b="1" baseline="0" noProof="1">
                <a:solidFill>
                  <a:schemeClr val="tx1"/>
                </a:solidFill>
                <a:latin typeface="+mn-lt"/>
                <a:cs typeface="Arial" panose="020B0604020202020204" pitchFamily="34" charset="0"/>
              </a:rPr>
              <a:t>ENTER</a:t>
            </a:r>
            <a:r>
              <a:rPr lang="en-GB" altLang="da-DK" sz="675" b="0" baseline="0" noProof="1">
                <a:solidFill>
                  <a:schemeClr val="tx1"/>
                </a:solidFill>
                <a:latin typeface="+mn-lt"/>
                <a:cs typeface="Arial" panose="020B0604020202020204" pitchFamily="34" charset="0"/>
              </a:rPr>
              <a:t>, then </a:t>
            </a:r>
            <a:r>
              <a:rPr lang="en-GB" altLang="da-DK" sz="675" b="1" baseline="0" noProof="1">
                <a:solidFill>
                  <a:schemeClr val="tx1"/>
                </a:solidFill>
                <a:latin typeface="+mn-lt"/>
                <a:cs typeface="Arial" panose="020B0604020202020204" pitchFamily="34" charset="0"/>
              </a:rPr>
              <a:t>TAB</a:t>
            </a:r>
            <a:r>
              <a:rPr lang="en-GB" altLang="da-DK" sz="675" b="0" baseline="0" noProof="1">
                <a:solidFill>
                  <a:schemeClr val="tx1"/>
                </a:solidFill>
                <a:latin typeface="+mn-lt"/>
                <a:cs typeface="Arial" panose="020B0604020202020204" pitchFamily="34" charset="0"/>
              </a:rPr>
              <a:t> to switch from </a:t>
            </a:r>
            <a:br>
              <a:rPr lang="en-GB" altLang="da-DK" sz="675" b="0" baseline="0" noProof="1">
                <a:solidFill>
                  <a:schemeClr val="tx1"/>
                </a:solidFill>
                <a:latin typeface="+mn-lt"/>
                <a:cs typeface="Arial" panose="020B0604020202020204" pitchFamily="34" charset="0"/>
              </a:rPr>
            </a:br>
            <a:r>
              <a:rPr lang="en-GB" altLang="da-DK" sz="675" b="0" baseline="0" noProof="1">
                <a:solidFill>
                  <a:schemeClr val="tx1"/>
                </a:solidFill>
                <a:latin typeface="+mn-lt"/>
                <a:cs typeface="Arial" panose="020B0604020202020204" pitchFamily="34" charset="0"/>
              </a:rPr>
              <a:t>one level to the next level</a:t>
            </a:r>
            <a:endParaRPr lang="en-GB"/>
          </a:p>
          <a:p>
            <a:pPr eaLnBrk="1" hangingPunct="1">
              <a:spcAft>
                <a:spcPts val="180"/>
              </a:spcAft>
              <a:defRPr/>
            </a:pPr>
            <a:r>
              <a:rPr lang="en-GB" altLang="da-DK" sz="675" b="0" baseline="0" noProof="1">
                <a:solidFill>
                  <a:schemeClr val="tx1"/>
                </a:solidFill>
                <a:latin typeface="+mn-lt"/>
                <a:cs typeface="Arial" panose="020B0604020202020204" pitchFamily="34" charset="0"/>
              </a:rPr>
              <a:t>To go back in levels use </a:t>
            </a:r>
            <a:r>
              <a:rPr lang="en-GB" altLang="da-DK" sz="675" b="1" baseline="0" noProof="1">
                <a:solidFill>
                  <a:schemeClr val="tx1"/>
                </a:solidFill>
                <a:latin typeface="+mn-lt"/>
                <a:cs typeface="Arial" panose="020B0604020202020204" pitchFamily="34" charset="0"/>
              </a:rPr>
              <a:t>SHIFT-TAB</a:t>
            </a:r>
            <a:endParaRPr lang="en-GB" altLang="da-DK" sz="675" b="1" noProof="1">
              <a:solidFill>
                <a:schemeClr val="tx1"/>
              </a:solidFill>
              <a:latin typeface="+mn-lt"/>
              <a:cs typeface="Arial" panose="020B0604020202020204" pitchFamily="34" charset="0"/>
            </a:endParaRPr>
          </a:p>
          <a:p>
            <a:pPr eaLnBrk="1" hangingPunct="1">
              <a:spcAft>
                <a:spcPts val="180"/>
              </a:spcAft>
              <a:defRPr/>
            </a:pPr>
            <a:endParaRPr lang="en-GB" sz="675" b="1" noProof="1">
              <a:solidFill>
                <a:schemeClr val="tx1"/>
              </a:solidFill>
              <a:latin typeface="+mn-lt"/>
              <a:cs typeface="Arial" panose="020B0604020202020204" pitchFamily="34" charset="0"/>
            </a:endParaRPr>
          </a:p>
          <a:p>
            <a:pPr eaLnBrk="1" hangingPunct="1">
              <a:spcAft>
                <a:spcPts val="180"/>
              </a:spcAft>
              <a:defRPr/>
            </a:pPr>
            <a:r>
              <a:rPr lang="en-GB" sz="675" noProof="1">
                <a:solidFill>
                  <a:schemeClr val="tx1"/>
                </a:solidFill>
                <a:latin typeface="+mn-lt"/>
                <a:cs typeface="Arial" panose="020B0604020202020204" pitchFamily="34" charset="0"/>
              </a:rPr>
              <a:t>Alternatively, </a:t>
            </a:r>
            <a:r>
              <a:rPr lang="en-GB" sz="675" b="1" noProof="1">
                <a:solidFill>
                  <a:schemeClr val="tx1"/>
                </a:solidFill>
                <a:latin typeface="+mn-lt"/>
                <a:cs typeface="Arial" panose="020B0604020202020204" pitchFamily="34" charset="0"/>
              </a:rPr>
              <a:t>Increase</a:t>
            </a:r>
            <a:r>
              <a:rPr lang="en-GB" sz="675" baseline="0" noProof="1">
                <a:solidFill>
                  <a:schemeClr val="tx1"/>
                </a:solidFill>
                <a:latin typeface="+mn-lt"/>
                <a:cs typeface="Arial" panose="020B0604020202020204" pitchFamily="34" charset="0"/>
              </a:rPr>
              <a:t> and</a:t>
            </a:r>
            <a:br>
              <a:rPr lang="en-GB" sz="675" baseline="0" noProof="1">
                <a:solidFill>
                  <a:schemeClr val="tx1"/>
                </a:solidFill>
                <a:latin typeface="+mn-lt"/>
                <a:cs typeface="Arial" panose="020B0604020202020204" pitchFamily="34" charset="0"/>
              </a:rPr>
            </a:br>
            <a:r>
              <a:rPr lang="en-GB" sz="675" b="1" baseline="0" noProof="1">
                <a:solidFill>
                  <a:schemeClr val="tx1"/>
                </a:solidFill>
                <a:latin typeface="+mn-lt"/>
                <a:cs typeface="Arial" panose="020B0604020202020204" pitchFamily="34" charset="0"/>
              </a:rPr>
              <a:t>Decrease </a:t>
            </a:r>
            <a:r>
              <a:rPr lang="en-GB" sz="675" baseline="0" noProof="1">
                <a:solidFill>
                  <a:schemeClr val="tx1"/>
                </a:solidFill>
                <a:latin typeface="+mn-lt"/>
                <a:cs typeface="Arial" panose="020B0604020202020204" pitchFamily="34" charset="0"/>
              </a:rPr>
              <a:t>list level can be used</a:t>
            </a:r>
            <a:endParaRPr lang="en-GB" sz="675" noProof="1">
              <a:solidFill>
                <a:schemeClr val="tx1"/>
              </a:solidFill>
              <a:latin typeface="+mn-lt"/>
              <a:cs typeface="Arial" panose="020B0604020202020204" pitchFamily="34" charset="0"/>
            </a:endParaRPr>
          </a:p>
        </p:txBody>
      </p:sp>
      <p:pic>
        <p:nvPicPr>
          <p:cNvPr id="19" name="Picture 18"/>
          <p:cNvPicPr>
            <a:picLocks noChangeAspect="1"/>
          </p:cNvPicPr>
          <p:nvPr userDrawn="1"/>
        </p:nvPicPr>
        <p:blipFill>
          <a:blip r:embed="rId2"/>
          <a:stretch>
            <a:fillRect/>
          </a:stretch>
        </p:blipFill>
        <p:spPr>
          <a:xfrm>
            <a:off x="2277392" y="5318642"/>
            <a:ext cx="369339" cy="200416"/>
          </a:xfrm>
          <a:prstGeom prst="rect">
            <a:avLst/>
          </a:prstGeom>
        </p:spPr>
      </p:pic>
      <p:pic>
        <p:nvPicPr>
          <p:cNvPr id="13" name="Picture 12"/>
          <p:cNvPicPr>
            <a:picLocks noChangeAspect="1"/>
          </p:cNvPicPr>
          <p:nvPr userDrawn="1"/>
        </p:nvPicPr>
        <p:blipFill>
          <a:blip r:embed="rId3"/>
          <a:stretch>
            <a:fillRect/>
          </a:stretch>
        </p:blipFill>
        <p:spPr>
          <a:xfrm>
            <a:off x="2278908" y="3538595"/>
            <a:ext cx="243573" cy="578237"/>
          </a:xfrm>
          <a:prstGeom prst="rect">
            <a:avLst/>
          </a:prstGeom>
        </p:spPr>
      </p:pic>
      <p:pic>
        <p:nvPicPr>
          <p:cNvPr id="16" name="Billede 15"/>
          <p:cNvPicPr>
            <a:picLocks noChangeAspect="1"/>
          </p:cNvPicPr>
          <p:nvPr userDrawn="1"/>
        </p:nvPicPr>
        <p:blipFill rotWithShape="1">
          <a:blip r:embed="rId4"/>
          <a:srcRect l="36944" r="2272" b="69429"/>
          <a:stretch/>
        </p:blipFill>
        <p:spPr>
          <a:xfrm>
            <a:off x="2275901" y="4208199"/>
            <a:ext cx="445026" cy="192211"/>
          </a:xfrm>
          <a:prstGeom prst="rect">
            <a:avLst/>
          </a:prstGeom>
        </p:spPr>
      </p:pic>
      <p:pic>
        <p:nvPicPr>
          <p:cNvPr id="28" name="Billede 27"/>
          <p:cNvPicPr>
            <a:picLocks noChangeAspect="1"/>
          </p:cNvPicPr>
          <p:nvPr userDrawn="1"/>
        </p:nvPicPr>
        <p:blipFill>
          <a:blip r:embed="rId5"/>
          <a:stretch>
            <a:fillRect/>
          </a:stretch>
        </p:blipFill>
        <p:spPr>
          <a:xfrm>
            <a:off x="2253863" y="2651636"/>
            <a:ext cx="411996" cy="285228"/>
          </a:xfrm>
          <a:prstGeom prst="rect">
            <a:avLst/>
          </a:prstGeom>
        </p:spPr>
      </p:pic>
      <p:pic>
        <p:nvPicPr>
          <p:cNvPr id="2" name="Billede 1"/>
          <p:cNvPicPr>
            <a:picLocks noChangeAspect="1"/>
          </p:cNvPicPr>
          <p:nvPr userDrawn="1"/>
        </p:nvPicPr>
        <p:blipFill>
          <a:blip r:embed="rId6"/>
          <a:stretch>
            <a:fillRect/>
          </a:stretch>
        </p:blipFill>
        <p:spPr>
          <a:xfrm>
            <a:off x="4683098" y="3299069"/>
            <a:ext cx="269771" cy="335309"/>
          </a:xfrm>
          <a:prstGeom prst="rect">
            <a:avLst/>
          </a:prstGeom>
        </p:spPr>
      </p:pic>
      <p:pic>
        <p:nvPicPr>
          <p:cNvPr id="3" name="Picture 2"/>
          <p:cNvPicPr>
            <a:picLocks noChangeAspect="1"/>
          </p:cNvPicPr>
          <p:nvPr userDrawn="1"/>
        </p:nvPicPr>
        <p:blipFill>
          <a:blip r:embed="rId7"/>
          <a:stretch>
            <a:fillRect/>
          </a:stretch>
        </p:blipFill>
        <p:spPr>
          <a:xfrm>
            <a:off x="2275010" y="1652717"/>
            <a:ext cx="223404" cy="183305"/>
          </a:xfrm>
          <a:prstGeom prst="rect">
            <a:avLst/>
          </a:prstGeom>
        </p:spPr>
      </p:pic>
      <p:pic>
        <p:nvPicPr>
          <p:cNvPr id="7" name="Picture 6"/>
          <p:cNvPicPr>
            <a:picLocks noChangeAspect="1"/>
          </p:cNvPicPr>
          <p:nvPr userDrawn="1"/>
        </p:nvPicPr>
        <p:blipFill>
          <a:blip r:embed="rId8"/>
          <a:stretch>
            <a:fillRect/>
          </a:stretch>
        </p:blipFill>
        <p:spPr>
          <a:xfrm>
            <a:off x="4683098" y="1609684"/>
            <a:ext cx="284933" cy="519470"/>
          </a:xfrm>
          <a:prstGeom prst="rect">
            <a:avLst/>
          </a:prstGeom>
        </p:spPr>
      </p:pic>
      <p:pic>
        <p:nvPicPr>
          <p:cNvPr id="5" name="Picture 4"/>
          <p:cNvPicPr>
            <a:picLocks noChangeAspect="1"/>
          </p:cNvPicPr>
          <p:nvPr userDrawn="1"/>
        </p:nvPicPr>
        <p:blipFill>
          <a:blip r:embed="rId9"/>
          <a:stretch>
            <a:fillRect/>
          </a:stretch>
        </p:blipFill>
        <p:spPr>
          <a:xfrm>
            <a:off x="4683098" y="2375882"/>
            <a:ext cx="297988" cy="588030"/>
          </a:xfrm>
          <a:prstGeom prst="rect">
            <a:avLst/>
          </a:prstGeom>
        </p:spPr>
      </p:pic>
      <p:pic>
        <p:nvPicPr>
          <p:cNvPr id="8" name="Picture 7"/>
          <p:cNvPicPr>
            <a:picLocks noChangeAspect="1"/>
          </p:cNvPicPr>
          <p:nvPr userDrawn="1"/>
        </p:nvPicPr>
        <p:blipFill rotWithShape="1">
          <a:blip r:embed="rId10"/>
          <a:srcRect t="37299" r="32484" b="50317"/>
          <a:stretch/>
        </p:blipFill>
        <p:spPr>
          <a:xfrm>
            <a:off x="4713406" y="3015268"/>
            <a:ext cx="453818" cy="130498"/>
          </a:xfrm>
          <a:prstGeom prst="rect">
            <a:avLst/>
          </a:prstGeom>
        </p:spPr>
      </p:pic>
    </p:spTree>
    <p:extLst>
      <p:ext uri="{BB962C8B-B14F-4D97-AF65-F5344CB8AC3E}">
        <p14:creationId xmlns:p14="http://schemas.microsoft.com/office/powerpoint/2010/main" val="216657673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Start">
    <p:bg>
      <p:bgPr>
        <a:solidFill>
          <a:schemeClr val="accent1"/>
        </a:solidFill>
        <a:effectLst/>
      </p:bgPr>
    </p:bg>
    <p:spTree>
      <p:nvGrpSpPr>
        <p:cNvPr id="1" name=""/>
        <p:cNvGrpSpPr/>
        <p:nvPr/>
      </p:nvGrpSpPr>
      <p:grpSpPr>
        <a:xfrm>
          <a:off x="0" y="0"/>
          <a:ext cx="0" cy="0"/>
          <a:chOff x="0" y="0"/>
          <a:chExt cx="0" cy="0"/>
        </a:xfrm>
      </p:grpSpPr>
      <p:pic>
        <p:nvPicPr>
          <p:cNvPr id="9" name="Bildobjekt 8">
            <a:extLst>
              <a:ext uri="{FF2B5EF4-FFF2-40B4-BE49-F238E27FC236}">
                <a16:creationId xmlns:a16="http://schemas.microsoft.com/office/drawing/2014/main" id="{C858E219-4E6D-4932-AA5D-6A3481107EA6}"/>
              </a:ext>
            </a:extLst>
          </p:cNvPr>
          <p:cNvPicPr>
            <a:picLocks noChangeAspect="1"/>
          </p:cNvPicPr>
          <p:nvPr/>
        </p:nvPicPr>
        <p:blipFill rotWithShape="1">
          <a:blip r:embed="rId2">
            <a:alphaModFix amt="15000"/>
            <a:extLst>
              <a:ext uri="{28A0092B-C50C-407E-A947-70E740481C1C}">
                <a14:useLocalDpi xmlns:a14="http://schemas.microsoft.com/office/drawing/2010/main" val="0"/>
              </a:ext>
            </a:extLst>
          </a:blip>
          <a:srcRect l="17109" t="28708"/>
          <a:stretch/>
        </p:blipFill>
        <p:spPr>
          <a:xfrm>
            <a:off x="-1" y="0"/>
            <a:ext cx="3090808" cy="3428998"/>
          </a:xfrm>
          <a:prstGeom prst="rect">
            <a:avLst/>
          </a:prstGeom>
        </p:spPr>
      </p:pic>
      <p:sp>
        <p:nvSpPr>
          <p:cNvPr id="2" name="Rubrik 1">
            <a:extLst>
              <a:ext uri="{FF2B5EF4-FFF2-40B4-BE49-F238E27FC236}">
                <a16:creationId xmlns:a16="http://schemas.microsoft.com/office/drawing/2014/main" id="{7B7BA672-CB4E-4C09-A9A5-C5188FAC7802}"/>
              </a:ext>
            </a:extLst>
          </p:cNvPr>
          <p:cNvSpPr>
            <a:spLocks noGrp="1"/>
          </p:cNvSpPr>
          <p:nvPr>
            <p:ph type="ctrTitle" hasCustomPrompt="1"/>
          </p:nvPr>
        </p:nvSpPr>
        <p:spPr>
          <a:xfrm>
            <a:off x="3191733" y="2493628"/>
            <a:ext cx="4199306" cy="1311128"/>
          </a:xfrm>
        </p:spPr>
        <p:txBody>
          <a:bodyPr anchor="b">
            <a:noAutofit/>
          </a:bodyPr>
          <a:lstStyle>
            <a:lvl1pPr algn="l">
              <a:lnSpc>
                <a:spcPct val="100000"/>
              </a:lnSpc>
              <a:defRPr sz="3300" b="1">
                <a:solidFill>
                  <a:schemeClr val="bg1"/>
                </a:solidFill>
              </a:defRPr>
            </a:lvl1pPr>
          </a:lstStyle>
          <a:p>
            <a:r>
              <a:rPr lang="sv-SE" dirty="0"/>
              <a:t>Rubrik på en eller </a:t>
            </a:r>
            <a:br>
              <a:rPr lang="sv-SE" dirty="0"/>
            </a:br>
            <a:r>
              <a:rPr lang="sv-SE" dirty="0"/>
              <a:t>två rader</a:t>
            </a:r>
          </a:p>
        </p:txBody>
      </p:sp>
      <p:sp>
        <p:nvSpPr>
          <p:cNvPr id="3" name="Underrubrik 2">
            <a:extLst>
              <a:ext uri="{FF2B5EF4-FFF2-40B4-BE49-F238E27FC236}">
                <a16:creationId xmlns:a16="http://schemas.microsoft.com/office/drawing/2014/main" id="{47CDCF15-ABC8-4682-83AF-D8634F151B68}"/>
              </a:ext>
            </a:extLst>
          </p:cNvPr>
          <p:cNvSpPr>
            <a:spLocks noGrp="1"/>
          </p:cNvSpPr>
          <p:nvPr>
            <p:ph type="subTitle" idx="1" hasCustomPrompt="1"/>
          </p:nvPr>
        </p:nvSpPr>
        <p:spPr>
          <a:xfrm>
            <a:off x="3191734" y="3804757"/>
            <a:ext cx="4199306" cy="645902"/>
          </a:xfrm>
        </p:spPr>
        <p:txBody>
          <a:bodyPr>
            <a:noAutofit/>
          </a:bodyPr>
          <a:lstStyle>
            <a:lvl1pPr marL="0" indent="0" algn="l">
              <a:lnSpc>
                <a:spcPct val="100000"/>
              </a:lnSpc>
              <a:spcBef>
                <a:spcPts val="0"/>
              </a:spcBef>
              <a:buNone/>
              <a:defRPr sz="1200" b="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sv-SE" dirty="0"/>
              <a:t>Underrubrik/Namn, Datum</a:t>
            </a:r>
          </a:p>
        </p:txBody>
      </p:sp>
      <p:sp>
        <p:nvSpPr>
          <p:cNvPr id="4" name="Platshållare för datum 3">
            <a:extLst>
              <a:ext uri="{FF2B5EF4-FFF2-40B4-BE49-F238E27FC236}">
                <a16:creationId xmlns:a16="http://schemas.microsoft.com/office/drawing/2014/main" id="{796C12B1-FAC5-408C-938E-5A34ADECC4F4}"/>
              </a:ext>
            </a:extLst>
          </p:cNvPr>
          <p:cNvSpPr>
            <a:spLocks noGrp="1"/>
          </p:cNvSpPr>
          <p:nvPr>
            <p:ph type="dt" sz="half" idx="10"/>
          </p:nvPr>
        </p:nvSpPr>
        <p:spPr/>
        <p:txBody>
          <a:bodyPr/>
          <a:lstStyle>
            <a:lvl1pPr>
              <a:defRPr>
                <a:solidFill>
                  <a:schemeClr val="bg1"/>
                </a:solidFill>
              </a:defRPr>
            </a:lvl1pPr>
          </a:lstStyle>
          <a:p>
            <a:fld id="{6661A35B-5759-402D-A031-2298209AB0E2}" type="datetimeFigureOut">
              <a:rPr lang="sv-SE" smtClean="0"/>
              <a:t>2019-12-05</a:t>
            </a:fld>
            <a:endParaRPr lang="sv-SE"/>
          </a:p>
        </p:txBody>
      </p:sp>
      <p:sp>
        <p:nvSpPr>
          <p:cNvPr id="5" name="Platshållare för sidfot 4">
            <a:extLst>
              <a:ext uri="{FF2B5EF4-FFF2-40B4-BE49-F238E27FC236}">
                <a16:creationId xmlns:a16="http://schemas.microsoft.com/office/drawing/2014/main" id="{F2AF2A56-066C-474D-9C57-F10EE75EABE2}"/>
              </a:ext>
            </a:extLst>
          </p:cNvPr>
          <p:cNvSpPr>
            <a:spLocks noGrp="1"/>
          </p:cNvSpPr>
          <p:nvPr>
            <p:ph type="ftr" sz="quarter" idx="11"/>
          </p:nvPr>
        </p:nvSpPr>
        <p:spPr/>
        <p:txBody>
          <a:bodyPr/>
          <a:lstStyle>
            <a:lvl1pPr>
              <a:defRPr>
                <a:solidFill>
                  <a:schemeClr val="bg1"/>
                </a:solidFill>
              </a:defRPr>
            </a:lvl1pPr>
          </a:lstStyle>
          <a:p>
            <a:endParaRPr lang="sv-SE"/>
          </a:p>
        </p:txBody>
      </p:sp>
      <p:sp>
        <p:nvSpPr>
          <p:cNvPr id="6" name="Platshållare för bildnummer 5">
            <a:extLst>
              <a:ext uri="{FF2B5EF4-FFF2-40B4-BE49-F238E27FC236}">
                <a16:creationId xmlns:a16="http://schemas.microsoft.com/office/drawing/2014/main" id="{BB080D49-24A8-48AD-B084-47F2DB775D5E}"/>
              </a:ext>
            </a:extLst>
          </p:cNvPr>
          <p:cNvSpPr>
            <a:spLocks noGrp="1"/>
          </p:cNvSpPr>
          <p:nvPr>
            <p:ph type="sldNum" sz="quarter" idx="12"/>
          </p:nvPr>
        </p:nvSpPr>
        <p:spPr/>
        <p:txBody>
          <a:bodyPr/>
          <a:lstStyle>
            <a:lvl1pPr>
              <a:defRPr>
                <a:solidFill>
                  <a:schemeClr val="bg1"/>
                </a:solidFill>
              </a:defRPr>
            </a:lvl1pPr>
          </a:lstStyle>
          <a:p>
            <a:fld id="{CC95FCE1-8E5F-4560-B29E-7FB78EB7A839}" type="slidenum">
              <a:rPr lang="sv-SE" smtClean="0"/>
              <a:t>‹#›</a:t>
            </a:fld>
            <a:endParaRPr lang="sv-SE"/>
          </a:p>
        </p:txBody>
      </p:sp>
      <p:pic>
        <p:nvPicPr>
          <p:cNvPr id="10" name="Bildobjekt 9">
            <a:extLst>
              <a:ext uri="{FF2B5EF4-FFF2-40B4-BE49-F238E27FC236}">
                <a16:creationId xmlns:a16="http://schemas.microsoft.com/office/drawing/2014/main" id="{C45BB37F-78FC-4AA5-BA09-60B3473C57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34154" y="6056300"/>
            <a:ext cx="1250646" cy="482612"/>
          </a:xfrm>
          <a:prstGeom prst="rect">
            <a:avLst/>
          </a:prstGeom>
        </p:spPr>
      </p:pic>
    </p:spTree>
    <p:extLst>
      <p:ext uri="{BB962C8B-B14F-4D97-AF65-F5344CB8AC3E}">
        <p14:creationId xmlns:p14="http://schemas.microsoft.com/office/powerpoint/2010/main" val="2610173144"/>
      </p:ext>
    </p:extLst>
  </p:cSld>
  <p:clrMapOvr>
    <a:masterClrMapping/>
  </p:clrMapOvr>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Avsnitt">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B7BA672-CB4E-4C09-A9A5-C5188FAC7802}"/>
              </a:ext>
            </a:extLst>
          </p:cNvPr>
          <p:cNvSpPr>
            <a:spLocks noGrp="1"/>
          </p:cNvSpPr>
          <p:nvPr>
            <p:ph type="ctrTitle" hasCustomPrompt="1"/>
          </p:nvPr>
        </p:nvSpPr>
        <p:spPr>
          <a:xfrm>
            <a:off x="3191733" y="2494800"/>
            <a:ext cx="4199306" cy="1311128"/>
          </a:xfrm>
        </p:spPr>
        <p:txBody>
          <a:bodyPr anchor="b">
            <a:noAutofit/>
          </a:bodyPr>
          <a:lstStyle>
            <a:lvl1pPr algn="l">
              <a:lnSpc>
                <a:spcPct val="100000"/>
              </a:lnSpc>
              <a:defRPr sz="3300" b="1">
                <a:solidFill>
                  <a:schemeClr val="accent1"/>
                </a:solidFill>
              </a:defRPr>
            </a:lvl1pPr>
          </a:lstStyle>
          <a:p>
            <a:r>
              <a:rPr lang="sv-SE" dirty="0"/>
              <a:t>Kapitelrubrik på en eller två rader</a:t>
            </a:r>
          </a:p>
        </p:txBody>
      </p:sp>
      <p:sp>
        <p:nvSpPr>
          <p:cNvPr id="4" name="Platshållare för datum 3">
            <a:extLst>
              <a:ext uri="{FF2B5EF4-FFF2-40B4-BE49-F238E27FC236}">
                <a16:creationId xmlns:a16="http://schemas.microsoft.com/office/drawing/2014/main" id="{796C12B1-FAC5-408C-938E-5A34ADECC4F4}"/>
              </a:ext>
            </a:extLst>
          </p:cNvPr>
          <p:cNvSpPr>
            <a:spLocks noGrp="1"/>
          </p:cNvSpPr>
          <p:nvPr>
            <p:ph type="dt" sz="half" idx="10"/>
          </p:nvPr>
        </p:nvSpPr>
        <p:spPr/>
        <p:txBody>
          <a:bodyPr/>
          <a:lstStyle/>
          <a:p>
            <a:fld id="{6661A35B-5759-402D-A031-2298209AB0E2}" type="datetimeFigureOut">
              <a:rPr lang="sv-SE" smtClean="0"/>
              <a:t>2019-12-05</a:t>
            </a:fld>
            <a:endParaRPr lang="sv-SE"/>
          </a:p>
        </p:txBody>
      </p:sp>
      <p:sp>
        <p:nvSpPr>
          <p:cNvPr id="5" name="Platshållare för sidfot 4">
            <a:extLst>
              <a:ext uri="{FF2B5EF4-FFF2-40B4-BE49-F238E27FC236}">
                <a16:creationId xmlns:a16="http://schemas.microsoft.com/office/drawing/2014/main" id="{F2AF2A56-066C-474D-9C57-F10EE75EABE2}"/>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BB080D49-24A8-48AD-B084-47F2DB775D5E}"/>
              </a:ext>
            </a:extLst>
          </p:cNvPr>
          <p:cNvSpPr>
            <a:spLocks noGrp="1"/>
          </p:cNvSpPr>
          <p:nvPr>
            <p:ph type="sldNum" sz="quarter" idx="12"/>
          </p:nvPr>
        </p:nvSpPr>
        <p:spPr/>
        <p:txBody>
          <a:bodyPr/>
          <a:lstStyle/>
          <a:p>
            <a:fld id="{CC95FCE1-8E5F-4560-B29E-7FB78EB7A839}" type="slidenum">
              <a:rPr lang="sv-SE" smtClean="0"/>
              <a:t>‹#›</a:t>
            </a:fld>
            <a:endParaRPr lang="sv-SE"/>
          </a:p>
        </p:txBody>
      </p:sp>
      <p:sp>
        <p:nvSpPr>
          <p:cNvPr id="11" name="Underrubrik 2">
            <a:extLst>
              <a:ext uri="{FF2B5EF4-FFF2-40B4-BE49-F238E27FC236}">
                <a16:creationId xmlns:a16="http://schemas.microsoft.com/office/drawing/2014/main" id="{4E603FF1-A2AA-4DFA-A81C-565179070150}"/>
              </a:ext>
            </a:extLst>
          </p:cNvPr>
          <p:cNvSpPr>
            <a:spLocks noGrp="1"/>
          </p:cNvSpPr>
          <p:nvPr>
            <p:ph type="subTitle" idx="1" hasCustomPrompt="1"/>
          </p:nvPr>
        </p:nvSpPr>
        <p:spPr>
          <a:xfrm>
            <a:off x="3191734" y="3804757"/>
            <a:ext cx="4199306" cy="645902"/>
          </a:xfrm>
        </p:spPr>
        <p:txBody>
          <a:bodyPr>
            <a:noAutofit/>
          </a:bodyPr>
          <a:lstStyle>
            <a:lvl1pPr marL="0" indent="0" algn="l">
              <a:lnSpc>
                <a:spcPct val="100000"/>
              </a:lnSpc>
              <a:spcBef>
                <a:spcPts val="0"/>
              </a:spcBef>
              <a:buNone/>
              <a:defRPr sz="1200" b="0">
                <a:solidFill>
                  <a:schemeClr val="accent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sv-SE" dirty="0"/>
              <a:t>Underrubrik</a:t>
            </a:r>
          </a:p>
        </p:txBody>
      </p:sp>
      <p:pic>
        <p:nvPicPr>
          <p:cNvPr id="9" name="Bildobjekt 8">
            <a:extLst>
              <a:ext uri="{FF2B5EF4-FFF2-40B4-BE49-F238E27FC236}">
                <a16:creationId xmlns:a16="http://schemas.microsoft.com/office/drawing/2014/main" id="{4654C601-3316-4300-8504-A56E14101421}"/>
              </a:ext>
            </a:extLst>
          </p:cNvPr>
          <p:cNvPicPr>
            <a:picLocks noChangeAspect="1"/>
          </p:cNvPicPr>
          <p:nvPr/>
        </p:nvPicPr>
        <p:blipFill rotWithShape="1">
          <a:blip r:embed="rId2">
            <a:alphaModFix amt="20000"/>
            <a:extLst>
              <a:ext uri="{28A0092B-C50C-407E-A947-70E740481C1C}">
                <a14:useLocalDpi xmlns:a14="http://schemas.microsoft.com/office/drawing/2010/main" val="0"/>
              </a:ext>
            </a:extLst>
          </a:blip>
          <a:srcRect l="17109" t="28708"/>
          <a:stretch/>
        </p:blipFill>
        <p:spPr>
          <a:xfrm>
            <a:off x="0" y="0"/>
            <a:ext cx="3090808" cy="3428998"/>
          </a:xfrm>
          <a:prstGeom prst="rect">
            <a:avLst/>
          </a:prstGeom>
        </p:spPr>
      </p:pic>
    </p:spTree>
    <p:extLst>
      <p:ext uri="{BB962C8B-B14F-4D97-AF65-F5344CB8AC3E}">
        <p14:creationId xmlns:p14="http://schemas.microsoft.com/office/powerpoint/2010/main" val="3535030102"/>
      </p:ext>
    </p:extLst>
  </p:cSld>
  <p:clrMapOvr>
    <a:masterClrMapping/>
  </p:clrMapOvr>
  <p:extLst>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Rubrik">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B7BA672-CB4E-4C09-A9A5-C5188FAC7802}"/>
              </a:ext>
            </a:extLst>
          </p:cNvPr>
          <p:cNvSpPr>
            <a:spLocks noGrp="1"/>
          </p:cNvSpPr>
          <p:nvPr>
            <p:ph type="ctrTitle" hasCustomPrompt="1"/>
          </p:nvPr>
        </p:nvSpPr>
        <p:spPr>
          <a:xfrm>
            <a:off x="2412000" y="2433976"/>
            <a:ext cx="4320000" cy="1311128"/>
          </a:xfrm>
        </p:spPr>
        <p:txBody>
          <a:bodyPr anchor="ctr" anchorCtr="0">
            <a:noAutofit/>
          </a:bodyPr>
          <a:lstStyle>
            <a:lvl1pPr algn="l">
              <a:lnSpc>
                <a:spcPct val="100000"/>
              </a:lnSpc>
              <a:defRPr sz="3300" b="1">
                <a:solidFill>
                  <a:schemeClr val="tx1"/>
                </a:solidFill>
              </a:defRPr>
            </a:lvl1pPr>
          </a:lstStyle>
          <a:p>
            <a:r>
              <a:rPr lang="sv-SE" dirty="0"/>
              <a:t>Rubrik på en eller </a:t>
            </a:r>
            <a:br>
              <a:rPr lang="sv-SE" dirty="0"/>
            </a:br>
            <a:r>
              <a:rPr lang="sv-SE" dirty="0"/>
              <a:t>två rader</a:t>
            </a:r>
          </a:p>
        </p:txBody>
      </p:sp>
      <p:sp>
        <p:nvSpPr>
          <p:cNvPr id="4" name="Platshållare för datum 3">
            <a:extLst>
              <a:ext uri="{FF2B5EF4-FFF2-40B4-BE49-F238E27FC236}">
                <a16:creationId xmlns:a16="http://schemas.microsoft.com/office/drawing/2014/main" id="{796C12B1-FAC5-408C-938E-5A34ADECC4F4}"/>
              </a:ext>
            </a:extLst>
          </p:cNvPr>
          <p:cNvSpPr>
            <a:spLocks noGrp="1"/>
          </p:cNvSpPr>
          <p:nvPr>
            <p:ph type="dt" sz="half" idx="10"/>
          </p:nvPr>
        </p:nvSpPr>
        <p:spPr/>
        <p:txBody>
          <a:bodyPr/>
          <a:lstStyle/>
          <a:p>
            <a:fld id="{6661A35B-5759-402D-A031-2298209AB0E2}" type="datetimeFigureOut">
              <a:rPr lang="sv-SE" smtClean="0"/>
              <a:t>2019-12-05</a:t>
            </a:fld>
            <a:endParaRPr lang="sv-SE"/>
          </a:p>
        </p:txBody>
      </p:sp>
      <p:sp>
        <p:nvSpPr>
          <p:cNvPr id="5" name="Platshållare för sidfot 4">
            <a:extLst>
              <a:ext uri="{FF2B5EF4-FFF2-40B4-BE49-F238E27FC236}">
                <a16:creationId xmlns:a16="http://schemas.microsoft.com/office/drawing/2014/main" id="{F2AF2A56-066C-474D-9C57-F10EE75EABE2}"/>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BB080D49-24A8-48AD-B084-47F2DB775D5E}"/>
              </a:ext>
            </a:extLst>
          </p:cNvPr>
          <p:cNvSpPr>
            <a:spLocks noGrp="1"/>
          </p:cNvSpPr>
          <p:nvPr>
            <p:ph type="sldNum" sz="quarter" idx="12"/>
          </p:nvPr>
        </p:nvSpPr>
        <p:spPr/>
        <p:txBody>
          <a:bodyPr/>
          <a:lstStyle/>
          <a:p>
            <a:fld id="{CC95FCE1-8E5F-4560-B29E-7FB78EB7A839}" type="slidenum">
              <a:rPr lang="sv-SE" smtClean="0"/>
              <a:t>‹#›</a:t>
            </a:fld>
            <a:endParaRPr lang="sv-SE"/>
          </a:p>
        </p:txBody>
      </p:sp>
      <p:sp>
        <p:nvSpPr>
          <p:cNvPr id="3" name="Rektangel 2">
            <a:extLst>
              <a:ext uri="{FF2B5EF4-FFF2-40B4-BE49-F238E27FC236}">
                <a16:creationId xmlns:a16="http://schemas.microsoft.com/office/drawing/2014/main" id="{FFF31AE7-D880-407A-9C88-13783A4EC040}"/>
              </a:ext>
            </a:extLst>
          </p:cNvPr>
          <p:cNvSpPr/>
          <p:nvPr/>
        </p:nvSpPr>
        <p:spPr>
          <a:xfrm>
            <a:off x="1" y="0"/>
            <a:ext cx="25919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700"/>
          </a:p>
        </p:txBody>
      </p:sp>
    </p:spTree>
    <p:extLst>
      <p:ext uri="{BB962C8B-B14F-4D97-AF65-F5344CB8AC3E}">
        <p14:creationId xmlns:p14="http://schemas.microsoft.com/office/powerpoint/2010/main" val="954608616"/>
      </p:ext>
    </p:extLst>
  </p:cSld>
  <p:clrMapOvr>
    <a:masterClrMapping/>
  </p:clrMapOvr>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En rubrik och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A735114-FF72-44A1-A510-3F846FC92CAF}"/>
              </a:ext>
            </a:extLst>
          </p:cNvPr>
          <p:cNvSpPr>
            <a:spLocks noGrp="1"/>
          </p:cNvSpPr>
          <p:nvPr>
            <p:ph type="title" hasCustomPrompt="1"/>
          </p:nvPr>
        </p:nvSpPr>
        <p:spPr>
          <a:xfrm>
            <a:off x="1872607" y="972001"/>
            <a:ext cx="5400000" cy="1325563"/>
          </a:xfrm>
        </p:spPr>
        <p:txBody>
          <a:bodyPr anchor="b" anchorCtr="0">
            <a:noAutofit/>
          </a:bodyPr>
          <a:lstStyle>
            <a:lvl1pPr>
              <a:defRPr sz="2700"/>
            </a:lvl1pPr>
          </a:lstStyle>
          <a:p>
            <a:r>
              <a:rPr lang="sv-SE" dirty="0"/>
              <a:t>Rubrik på en eller två rader</a:t>
            </a:r>
          </a:p>
        </p:txBody>
      </p:sp>
      <p:sp>
        <p:nvSpPr>
          <p:cNvPr id="4" name="Platshållare för datum 3">
            <a:extLst>
              <a:ext uri="{FF2B5EF4-FFF2-40B4-BE49-F238E27FC236}">
                <a16:creationId xmlns:a16="http://schemas.microsoft.com/office/drawing/2014/main" id="{138FA8A6-E8AD-49AE-8A02-8E0135A4D33C}"/>
              </a:ext>
            </a:extLst>
          </p:cNvPr>
          <p:cNvSpPr>
            <a:spLocks noGrp="1"/>
          </p:cNvSpPr>
          <p:nvPr>
            <p:ph type="dt" sz="half" idx="10"/>
          </p:nvPr>
        </p:nvSpPr>
        <p:spPr/>
        <p:txBody>
          <a:bodyPr/>
          <a:lstStyle/>
          <a:p>
            <a:fld id="{6661A35B-5759-402D-A031-2298209AB0E2}" type="datetimeFigureOut">
              <a:rPr lang="sv-SE" smtClean="0"/>
              <a:t>2019-12-05</a:t>
            </a:fld>
            <a:endParaRPr lang="sv-SE"/>
          </a:p>
        </p:txBody>
      </p:sp>
      <p:sp>
        <p:nvSpPr>
          <p:cNvPr id="5" name="Platshållare för sidfot 4">
            <a:extLst>
              <a:ext uri="{FF2B5EF4-FFF2-40B4-BE49-F238E27FC236}">
                <a16:creationId xmlns:a16="http://schemas.microsoft.com/office/drawing/2014/main" id="{D128B042-CD46-459F-B15F-9CD51445A182}"/>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D212B9B4-3EFB-4D25-A6FF-2C335D0EA7A8}"/>
              </a:ext>
            </a:extLst>
          </p:cNvPr>
          <p:cNvSpPr>
            <a:spLocks noGrp="1"/>
          </p:cNvSpPr>
          <p:nvPr>
            <p:ph type="sldNum" sz="quarter" idx="12"/>
          </p:nvPr>
        </p:nvSpPr>
        <p:spPr/>
        <p:txBody>
          <a:bodyPr/>
          <a:lstStyle/>
          <a:p>
            <a:fld id="{CC95FCE1-8E5F-4560-B29E-7FB78EB7A839}" type="slidenum">
              <a:rPr lang="sv-SE" smtClean="0"/>
              <a:t>‹#›</a:t>
            </a:fld>
            <a:endParaRPr lang="sv-SE"/>
          </a:p>
        </p:txBody>
      </p:sp>
      <p:sp>
        <p:nvSpPr>
          <p:cNvPr id="8" name="Platshållare för text 7">
            <a:extLst>
              <a:ext uri="{FF2B5EF4-FFF2-40B4-BE49-F238E27FC236}">
                <a16:creationId xmlns:a16="http://schemas.microsoft.com/office/drawing/2014/main" id="{F2074D27-2532-4EB4-AA8D-F347C8462D8A}"/>
              </a:ext>
            </a:extLst>
          </p:cNvPr>
          <p:cNvSpPr>
            <a:spLocks noGrp="1"/>
          </p:cNvSpPr>
          <p:nvPr>
            <p:ph type="body" sz="quarter" idx="13" hasCustomPrompt="1"/>
          </p:nvPr>
        </p:nvSpPr>
        <p:spPr>
          <a:xfrm>
            <a:off x="1872607" y="2482850"/>
            <a:ext cx="5400000" cy="3240000"/>
          </a:xfrm>
        </p:spPr>
        <p:txBody>
          <a:bodyPr>
            <a:noAutofit/>
          </a:bodyPr>
          <a:lstStyle/>
          <a:p>
            <a:pPr lvl="0"/>
            <a:r>
              <a:rPr lang="sv-SE" dirty="0"/>
              <a:t>Skriv text här</a:t>
            </a:r>
          </a:p>
          <a:p>
            <a:pPr lvl="1"/>
            <a:r>
              <a:rPr lang="sv-SE" dirty="0"/>
              <a:t>Nivå två</a:t>
            </a:r>
          </a:p>
          <a:p>
            <a:pPr lvl="2"/>
            <a:r>
              <a:rPr lang="sv-SE" dirty="0"/>
              <a:t>Nivå tre</a:t>
            </a:r>
          </a:p>
          <a:p>
            <a:pPr lvl="3"/>
            <a:r>
              <a:rPr lang="sv-SE" dirty="0"/>
              <a:t>Nivå fyra</a:t>
            </a:r>
          </a:p>
          <a:p>
            <a:pPr lvl="4"/>
            <a:r>
              <a:rPr lang="sv-SE" dirty="0"/>
              <a:t>Nivå fem</a:t>
            </a:r>
          </a:p>
        </p:txBody>
      </p:sp>
      <p:sp>
        <p:nvSpPr>
          <p:cNvPr id="10" name="Rektangel 9">
            <a:extLst>
              <a:ext uri="{FF2B5EF4-FFF2-40B4-BE49-F238E27FC236}">
                <a16:creationId xmlns:a16="http://schemas.microsoft.com/office/drawing/2014/main" id="{EE3DB552-76B5-45DA-A7BF-518537E75530}"/>
              </a:ext>
            </a:extLst>
          </p:cNvPr>
          <p:cNvSpPr/>
          <p:nvPr/>
        </p:nvSpPr>
        <p:spPr>
          <a:xfrm>
            <a:off x="1" y="0"/>
            <a:ext cx="25919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700"/>
          </a:p>
        </p:txBody>
      </p:sp>
    </p:spTree>
    <p:extLst>
      <p:ext uri="{BB962C8B-B14F-4D97-AF65-F5344CB8AC3E}">
        <p14:creationId xmlns:p14="http://schemas.microsoft.com/office/powerpoint/2010/main" val="8100798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7D34912-4A24-4528-9966-414CBD12325B}"/>
              </a:ext>
            </a:extLst>
          </p:cNvPr>
          <p:cNvSpPr>
            <a:spLocks noGrp="1"/>
          </p:cNvSpPr>
          <p:nvPr>
            <p:ph type="title"/>
          </p:nvPr>
        </p:nvSpPr>
        <p:spPr/>
        <p:txBody>
          <a:bodyPr/>
          <a:lstStyle/>
          <a:p>
            <a:r>
              <a:rPr lang="sv-SE"/>
              <a:t>Klicka här för att ändra mall för rubrikformat</a:t>
            </a:r>
            <a:endParaRPr lang="sv-FI"/>
          </a:p>
        </p:txBody>
      </p:sp>
      <p:sp>
        <p:nvSpPr>
          <p:cNvPr id="3" name="Platshållare för innehåll 2">
            <a:extLst>
              <a:ext uri="{FF2B5EF4-FFF2-40B4-BE49-F238E27FC236}">
                <a16:creationId xmlns:a16="http://schemas.microsoft.com/office/drawing/2014/main" id="{7B38C2B5-8553-4E77-92B6-13D46D14E23C}"/>
              </a:ext>
            </a:extLst>
          </p:cNvPr>
          <p:cNvSpPr>
            <a:spLocks noGrp="1"/>
          </p:cNvSpPr>
          <p:nvPr>
            <p:ph sz="half" idx="1"/>
          </p:nvPr>
        </p:nvSpPr>
        <p:spPr>
          <a:xfrm>
            <a:off x="457200" y="1600200"/>
            <a:ext cx="4038600" cy="4525963"/>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FI"/>
          </a:p>
        </p:txBody>
      </p:sp>
      <p:sp>
        <p:nvSpPr>
          <p:cNvPr id="4" name="Platshållare för innehåll 3">
            <a:extLst>
              <a:ext uri="{FF2B5EF4-FFF2-40B4-BE49-F238E27FC236}">
                <a16:creationId xmlns:a16="http://schemas.microsoft.com/office/drawing/2014/main" id="{615F78AF-7ABC-4FEC-8F48-6397B45AFF18}"/>
              </a:ext>
            </a:extLst>
          </p:cNvPr>
          <p:cNvSpPr>
            <a:spLocks noGrp="1"/>
          </p:cNvSpPr>
          <p:nvPr>
            <p:ph sz="half" idx="2"/>
          </p:nvPr>
        </p:nvSpPr>
        <p:spPr>
          <a:xfrm>
            <a:off x="4648200" y="1600200"/>
            <a:ext cx="4038600" cy="4525963"/>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FI"/>
          </a:p>
        </p:txBody>
      </p:sp>
      <p:sp>
        <p:nvSpPr>
          <p:cNvPr id="5" name="Platshållare för datum 4">
            <a:extLst>
              <a:ext uri="{FF2B5EF4-FFF2-40B4-BE49-F238E27FC236}">
                <a16:creationId xmlns:a16="http://schemas.microsoft.com/office/drawing/2014/main" id="{30B49FB4-6A8A-48AF-AAC0-FD68FA492849}"/>
              </a:ext>
            </a:extLst>
          </p:cNvPr>
          <p:cNvSpPr>
            <a:spLocks noGrp="1"/>
          </p:cNvSpPr>
          <p:nvPr>
            <p:ph type="dt" sz="half" idx="10"/>
          </p:nvPr>
        </p:nvSpPr>
        <p:spPr/>
        <p:txBody>
          <a:bodyPr/>
          <a:lstStyle>
            <a:lvl1pPr>
              <a:defRPr/>
            </a:lvl1pPr>
          </a:lstStyle>
          <a:p>
            <a:endParaRPr lang="sv-SE" altLang="sv-FI"/>
          </a:p>
        </p:txBody>
      </p:sp>
      <p:sp>
        <p:nvSpPr>
          <p:cNvPr id="6" name="Platshållare för sidfot 5">
            <a:extLst>
              <a:ext uri="{FF2B5EF4-FFF2-40B4-BE49-F238E27FC236}">
                <a16:creationId xmlns:a16="http://schemas.microsoft.com/office/drawing/2014/main" id="{40945CA9-A28A-416D-B57B-4E6966E8BD94}"/>
              </a:ext>
            </a:extLst>
          </p:cNvPr>
          <p:cNvSpPr>
            <a:spLocks noGrp="1"/>
          </p:cNvSpPr>
          <p:nvPr>
            <p:ph type="ftr" sz="quarter" idx="11"/>
          </p:nvPr>
        </p:nvSpPr>
        <p:spPr/>
        <p:txBody>
          <a:bodyPr/>
          <a:lstStyle>
            <a:lvl1pPr>
              <a:defRPr/>
            </a:lvl1pPr>
          </a:lstStyle>
          <a:p>
            <a:endParaRPr lang="sv-SE" altLang="sv-FI"/>
          </a:p>
        </p:txBody>
      </p:sp>
      <p:sp>
        <p:nvSpPr>
          <p:cNvPr id="7" name="Platshållare för bildnummer 6">
            <a:extLst>
              <a:ext uri="{FF2B5EF4-FFF2-40B4-BE49-F238E27FC236}">
                <a16:creationId xmlns:a16="http://schemas.microsoft.com/office/drawing/2014/main" id="{0D17127F-0C50-4F7F-8919-4122D3523B64}"/>
              </a:ext>
            </a:extLst>
          </p:cNvPr>
          <p:cNvSpPr>
            <a:spLocks noGrp="1"/>
          </p:cNvSpPr>
          <p:nvPr>
            <p:ph type="sldNum" sz="quarter" idx="12"/>
          </p:nvPr>
        </p:nvSpPr>
        <p:spPr/>
        <p:txBody>
          <a:bodyPr/>
          <a:lstStyle>
            <a:lvl1pPr>
              <a:defRPr/>
            </a:lvl1pPr>
          </a:lstStyle>
          <a:p>
            <a:fld id="{3DBB2142-D9DD-4466-B021-B91B48181CA6}" type="slidenum">
              <a:rPr lang="sv-SE" altLang="sv-FI"/>
              <a:pPr/>
              <a:t>‹#›</a:t>
            </a:fld>
            <a:endParaRPr lang="sv-SE" altLang="sv-FI"/>
          </a:p>
        </p:txBody>
      </p:sp>
    </p:spTree>
    <p:extLst>
      <p:ext uri="{BB962C8B-B14F-4D97-AF65-F5344CB8AC3E}">
        <p14:creationId xmlns:p14="http://schemas.microsoft.com/office/powerpoint/2010/main" val="421126398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En rubrik och 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B5948AE-B8A7-4000-B08D-FD08594BF8E5}"/>
              </a:ext>
            </a:extLst>
          </p:cNvPr>
          <p:cNvSpPr>
            <a:spLocks noGrp="1"/>
          </p:cNvSpPr>
          <p:nvPr>
            <p:ph type="title" hasCustomPrompt="1"/>
          </p:nvPr>
        </p:nvSpPr>
        <p:spPr>
          <a:xfrm>
            <a:off x="1330122" y="972001"/>
            <a:ext cx="6480000" cy="1325563"/>
          </a:xfrm>
        </p:spPr>
        <p:txBody>
          <a:bodyPr anchor="b" anchorCtr="0">
            <a:noAutofit/>
          </a:bodyPr>
          <a:lstStyle>
            <a:lvl1pPr>
              <a:defRPr sz="2700"/>
            </a:lvl1pPr>
          </a:lstStyle>
          <a:p>
            <a:r>
              <a:rPr lang="sv-SE" dirty="0"/>
              <a:t>Rubrik på en rad</a:t>
            </a:r>
          </a:p>
        </p:txBody>
      </p:sp>
      <p:sp>
        <p:nvSpPr>
          <p:cNvPr id="3" name="Platshållare för innehåll 2">
            <a:extLst>
              <a:ext uri="{FF2B5EF4-FFF2-40B4-BE49-F238E27FC236}">
                <a16:creationId xmlns:a16="http://schemas.microsoft.com/office/drawing/2014/main" id="{A392B27C-79B3-42A9-ADBC-D4CB29DF52F9}"/>
              </a:ext>
            </a:extLst>
          </p:cNvPr>
          <p:cNvSpPr>
            <a:spLocks noGrp="1"/>
          </p:cNvSpPr>
          <p:nvPr>
            <p:ph sz="half" idx="1" hasCustomPrompt="1"/>
          </p:nvPr>
        </p:nvSpPr>
        <p:spPr>
          <a:xfrm>
            <a:off x="1330122" y="2484000"/>
            <a:ext cx="3105000" cy="3240000"/>
          </a:xfrm>
        </p:spPr>
        <p:txBody>
          <a:bodyPr>
            <a:noAutofit/>
          </a:bodyPr>
          <a:lstStyle>
            <a:lvl1pPr>
              <a:spcBef>
                <a:spcPts val="450"/>
              </a:spcBef>
              <a:defRPr sz="1500"/>
            </a:lvl1pPr>
            <a:lvl2pPr>
              <a:spcBef>
                <a:spcPts val="450"/>
              </a:spcBef>
              <a:defRPr sz="1350"/>
            </a:lvl2pPr>
            <a:lvl3pPr>
              <a:spcBef>
                <a:spcPts val="450"/>
              </a:spcBef>
              <a:defRPr sz="1200"/>
            </a:lvl3pPr>
          </a:lstStyle>
          <a:p>
            <a:pPr lvl="0"/>
            <a:r>
              <a:rPr lang="sv-SE" dirty="0"/>
              <a:t>Lägg till innehåll eller skriv text</a:t>
            </a:r>
          </a:p>
          <a:p>
            <a:pPr lvl="1"/>
            <a:r>
              <a:rPr lang="sv-SE" dirty="0"/>
              <a:t>Nivå två</a:t>
            </a:r>
          </a:p>
          <a:p>
            <a:pPr lvl="2"/>
            <a:r>
              <a:rPr lang="sv-SE" dirty="0"/>
              <a:t>Nivå tre</a:t>
            </a:r>
          </a:p>
        </p:txBody>
      </p:sp>
      <p:sp>
        <p:nvSpPr>
          <p:cNvPr id="4" name="Platshållare för innehåll 3">
            <a:extLst>
              <a:ext uri="{FF2B5EF4-FFF2-40B4-BE49-F238E27FC236}">
                <a16:creationId xmlns:a16="http://schemas.microsoft.com/office/drawing/2014/main" id="{91BFD846-89A8-413D-9B4E-79A0C286829D}"/>
              </a:ext>
            </a:extLst>
          </p:cNvPr>
          <p:cNvSpPr>
            <a:spLocks noGrp="1"/>
          </p:cNvSpPr>
          <p:nvPr>
            <p:ph sz="half" idx="2" hasCustomPrompt="1"/>
          </p:nvPr>
        </p:nvSpPr>
        <p:spPr>
          <a:xfrm>
            <a:off x="4705122" y="2484000"/>
            <a:ext cx="3105000" cy="3240000"/>
          </a:xfrm>
        </p:spPr>
        <p:txBody>
          <a:bodyPr>
            <a:noAutofit/>
          </a:bodyPr>
          <a:lstStyle>
            <a:lvl1pPr>
              <a:spcBef>
                <a:spcPts val="450"/>
              </a:spcBef>
              <a:defRPr sz="1500"/>
            </a:lvl1pPr>
            <a:lvl2pPr>
              <a:spcBef>
                <a:spcPts val="450"/>
              </a:spcBef>
              <a:defRPr sz="1350"/>
            </a:lvl2pPr>
            <a:lvl3pPr>
              <a:spcBef>
                <a:spcPts val="450"/>
              </a:spcBef>
              <a:defRPr sz="1200"/>
            </a:lvl3pPr>
          </a:lstStyle>
          <a:p>
            <a:pPr lvl="0"/>
            <a:r>
              <a:rPr lang="sv-SE" dirty="0"/>
              <a:t>Lägg till innehåll eller skriv text</a:t>
            </a:r>
          </a:p>
          <a:p>
            <a:pPr lvl="1"/>
            <a:r>
              <a:rPr lang="sv-SE" dirty="0"/>
              <a:t>Nivå två</a:t>
            </a:r>
          </a:p>
          <a:p>
            <a:pPr lvl="2"/>
            <a:r>
              <a:rPr lang="sv-SE" dirty="0"/>
              <a:t>Nivå tre</a:t>
            </a:r>
          </a:p>
        </p:txBody>
      </p:sp>
      <p:sp>
        <p:nvSpPr>
          <p:cNvPr id="5" name="Platshållare för datum 4">
            <a:extLst>
              <a:ext uri="{FF2B5EF4-FFF2-40B4-BE49-F238E27FC236}">
                <a16:creationId xmlns:a16="http://schemas.microsoft.com/office/drawing/2014/main" id="{44278D66-6239-4120-87FD-AF687B658D60}"/>
              </a:ext>
            </a:extLst>
          </p:cNvPr>
          <p:cNvSpPr>
            <a:spLocks noGrp="1"/>
          </p:cNvSpPr>
          <p:nvPr>
            <p:ph type="dt" sz="half" idx="10"/>
          </p:nvPr>
        </p:nvSpPr>
        <p:spPr/>
        <p:txBody>
          <a:bodyPr/>
          <a:lstStyle/>
          <a:p>
            <a:fld id="{6661A35B-5759-402D-A031-2298209AB0E2}" type="datetimeFigureOut">
              <a:rPr lang="sv-SE" smtClean="0"/>
              <a:t>2019-12-05</a:t>
            </a:fld>
            <a:endParaRPr lang="sv-SE"/>
          </a:p>
        </p:txBody>
      </p:sp>
      <p:sp>
        <p:nvSpPr>
          <p:cNvPr id="6" name="Platshållare för sidfot 5">
            <a:extLst>
              <a:ext uri="{FF2B5EF4-FFF2-40B4-BE49-F238E27FC236}">
                <a16:creationId xmlns:a16="http://schemas.microsoft.com/office/drawing/2014/main" id="{D1D86113-5BDD-4567-921A-D416519CF510}"/>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1640086D-4C59-4640-B415-83D1F560F698}"/>
              </a:ext>
            </a:extLst>
          </p:cNvPr>
          <p:cNvSpPr>
            <a:spLocks noGrp="1"/>
          </p:cNvSpPr>
          <p:nvPr>
            <p:ph type="sldNum" sz="quarter" idx="12"/>
          </p:nvPr>
        </p:nvSpPr>
        <p:spPr/>
        <p:txBody>
          <a:bodyPr/>
          <a:lstStyle/>
          <a:p>
            <a:fld id="{CC95FCE1-8E5F-4560-B29E-7FB78EB7A839}" type="slidenum">
              <a:rPr lang="sv-SE" smtClean="0"/>
              <a:t>‹#›</a:t>
            </a:fld>
            <a:endParaRPr lang="sv-SE"/>
          </a:p>
        </p:txBody>
      </p:sp>
      <p:sp>
        <p:nvSpPr>
          <p:cNvPr id="9" name="Rektangel 8">
            <a:extLst>
              <a:ext uri="{FF2B5EF4-FFF2-40B4-BE49-F238E27FC236}">
                <a16:creationId xmlns:a16="http://schemas.microsoft.com/office/drawing/2014/main" id="{5C430EC2-426A-4AEF-9877-11E250564623}"/>
              </a:ext>
            </a:extLst>
          </p:cNvPr>
          <p:cNvSpPr/>
          <p:nvPr/>
        </p:nvSpPr>
        <p:spPr>
          <a:xfrm>
            <a:off x="1" y="0"/>
            <a:ext cx="25919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700"/>
          </a:p>
        </p:txBody>
      </p:sp>
    </p:spTree>
    <p:extLst>
      <p:ext uri="{BB962C8B-B14F-4D97-AF65-F5344CB8AC3E}">
        <p14:creationId xmlns:p14="http://schemas.microsoft.com/office/powerpoint/2010/main" val="32040885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En rubrik och två underrubriker">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282DF18E-7E8D-4A71-890C-3CFB23277090}"/>
              </a:ext>
            </a:extLst>
          </p:cNvPr>
          <p:cNvSpPr>
            <a:spLocks noGrp="1"/>
          </p:cNvSpPr>
          <p:nvPr>
            <p:ph type="body" idx="1" hasCustomPrompt="1"/>
          </p:nvPr>
        </p:nvSpPr>
        <p:spPr>
          <a:xfrm>
            <a:off x="1332607" y="1477692"/>
            <a:ext cx="3105001" cy="823912"/>
          </a:xfrm>
        </p:spPr>
        <p:txBody>
          <a:bodyPr anchor="b">
            <a:noAutofit/>
          </a:bodyPr>
          <a:lstStyle>
            <a:lvl1pPr marL="0" indent="0">
              <a:lnSpc>
                <a:spcPct val="100000"/>
              </a:lnSpc>
              <a:spcBef>
                <a:spcPts val="0"/>
              </a:spcBef>
              <a:buNone/>
              <a:defRPr sz="15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sv-SE" dirty="0"/>
              <a:t>Rubrik på en eller två rader</a:t>
            </a:r>
          </a:p>
        </p:txBody>
      </p:sp>
      <p:sp>
        <p:nvSpPr>
          <p:cNvPr id="5" name="Platshållare för text 4">
            <a:extLst>
              <a:ext uri="{FF2B5EF4-FFF2-40B4-BE49-F238E27FC236}">
                <a16:creationId xmlns:a16="http://schemas.microsoft.com/office/drawing/2014/main" id="{A46B3D42-77C7-4FA8-AA30-92017FA612DA}"/>
              </a:ext>
            </a:extLst>
          </p:cNvPr>
          <p:cNvSpPr>
            <a:spLocks noGrp="1"/>
          </p:cNvSpPr>
          <p:nvPr>
            <p:ph type="body" sz="quarter" idx="3" hasCustomPrompt="1"/>
          </p:nvPr>
        </p:nvSpPr>
        <p:spPr>
          <a:xfrm>
            <a:off x="4707607" y="1481733"/>
            <a:ext cx="3105000" cy="823912"/>
          </a:xfrm>
        </p:spPr>
        <p:txBody>
          <a:bodyPr anchor="b">
            <a:noAutofit/>
          </a:bodyPr>
          <a:lstStyle>
            <a:lvl1pPr marL="0" indent="0">
              <a:lnSpc>
                <a:spcPct val="100000"/>
              </a:lnSpc>
              <a:spcBef>
                <a:spcPts val="0"/>
              </a:spcBef>
              <a:buNone/>
              <a:defRPr sz="15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sv-SE" dirty="0"/>
              <a:t>Rubrik på en eller två rader</a:t>
            </a:r>
          </a:p>
        </p:txBody>
      </p:sp>
      <p:sp>
        <p:nvSpPr>
          <p:cNvPr id="7" name="Platshållare för datum 6">
            <a:extLst>
              <a:ext uri="{FF2B5EF4-FFF2-40B4-BE49-F238E27FC236}">
                <a16:creationId xmlns:a16="http://schemas.microsoft.com/office/drawing/2014/main" id="{ACDCC492-7BCC-4ED9-B2C6-C005B30C5164}"/>
              </a:ext>
            </a:extLst>
          </p:cNvPr>
          <p:cNvSpPr>
            <a:spLocks noGrp="1"/>
          </p:cNvSpPr>
          <p:nvPr>
            <p:ph type="dt" sz="half" idx="10"/>
          </p:nvPr>
        </p:nvSpPr>
        <p:spPr/>
        <p:txBody>
          <a:bodyPr/>
          <a:lstStyle/>
          <a:p>
            <a:fld id="{6661A35B-5759-402D-A031-2298209AB0E2}" type="datetimeFigureOut">
              <a:rPr lang="sv-SE" smtClean="0"/>
              <a:t>2019-12-05</a:t>
            </a:fld>
            <a:endParaRPr lang="sv-SE"/>
          </a:p>
        </p:txBody>
      </p:sp>
      <p:sp>
        <p:nvSpPr>
          <p:cNvPr id="8" name="Platshållare för sidfot 7">
            <a:extLst>
              <a:ext uri="{FF2B5EF4-FFF2-40B4-BE49-F238E27FC236}">
                <a16:creationId xmlns:a16="http://schemas.microsoft.com/office/drawing/2014/main" id="{A2A9FDD7-8709-4118-8A52-E0DB7693F573}"/>
              </a:ext>
            </a:extLst>
          </p:cNvPr>
          <p:cNvSpPr>
            <a:spLocks noGrp="1"/>
          </p:cNvSpPr>
          <p:nvPr>
            <p:ph type="ftr" sz="quarter" idx="11"/>
          </p:nvPr>
        </p:nvSpPr>
        <p:spPr/>
        <p:txBody>
          <a:bodyPr/>
          <a:lstStyle/>
          <a:p>
            <a:endParaRPr lang="sv-SE"/>
          </a:p>
        </p:txBody>
      </p:sp>
      <p:sp>
        <p:nvSpPr>
          <p:cNvPr id="9" name="Platshållare för bildnummer 8">
            <a:extLst>
              <a:ext uri="{FF2B5EF4-FFF2-40B4-BE49-F238E27FC236}">
                <a16:creationId xmlns:a16="http://schemas.microsoft.com/office/drawing/2014/main" id="{9AC5545E-7744-463D-8795-8ACFFF917D7F}"/>
              </a:ext>
            </a:extLst>
          </p:cNvPr>
          <p:cNvSpPr>
            <a:spLocks noGrp="1"/>
          </p:cNvSpPr>
          <p:nvPr>
            <p:ph type="sldNum" sz="quarter" idx="12"/>
          </p:nvPr>
        </p:nvSpPr>
        <p:spPr/>
        <p:txBody>
          <a:bodyPr/>
          <a:lstStyle/>
          <a:p>
            <a:fld id="{CC95FCE1-8E5F-4560-B29E-7FB78EB7A839}" type="slidenum">
              <a:rPr lang="sv-SE" smtClean="0"/>
              <a:t>‹#›</a:t>
            </a:fld>
            <a:endParaRPr lang="sv-SE"/>
          </a:p>
        </p:txBody>
      </p:sp>
      <p:sp>
        <p:nvSpPr>
          <p:cNvPr id="10" name="Rubrik 1">
            <a:extLst>
              <a:ext uri="{FF2B5EF4-FFF2-40B4-BE49-F238E27FC236}">
                <a16:creationId xmlns:a16="http://schemas.microsoft.com/office/drawing/2014/main" id="{D01EF920-89B6-43FE-BC82-D3F3F4E24681}"/>
              </a:ext>
            </a:extLst>
          </p:cNvPr>
          <p:cNvSpPr>
            <a:spLocks noGrp="1"/>
          </p:cNvSpPr>
          <p:nvPr>
            <p:ph type="title" hasCustomPrompt="1"/>
          </p:nvPr>
        </p:nvSpPr>
        <p:spPr>
          <a:xfrm>
            <a:off x="1332607" y="585044"/>
            <a:ext cx="6480000" cy="710252"/>
          </a:xfrm>
        </p:spPr>
        <p:txBody>
          <a:bodyPr anchor="b" anchorCtr="0">
            <a:noAutofit/>
          </a:bodyPr>
          <a:lstStyle>
            <a:lvl1pPr>
              <a:defRPr sz="2700"/>
            </a:lvl1pPr>
          </a:lstStyle>
          <a:p>
            <a:r>
              <a:rPr lang="sv-SE" dirty="0"/>
              <a:t>Rubrik på en rad</a:t>
            </a:r>
          </a:p>
        </p:txBody>
      </p:sp>
      <p:sp>
        <p:nvSpPr>
          <p:cNvPr id="11" name="Platshållare för innehåll 2">
            <a:extLst>
              <a:ext uri="{FF2B5EF4-FFF2-40B4-BE49-F238E27FC236}">
                <a16:creationId xmlns:a16="http://schemas.microsoft.com/office/drawing/2014/main" id="{D4D9B012-53D8-4F15-8B22-2FDE176255A1}"/>
              </a:ext>
            </a:extLst>
          </p:cNvPr>
          <p:cNvSpPr>
            <a:spLocks noGrp="1"/>
          </p:cNvSpPr>
          <p:nvPr>
            <p:ph sz="half" idx="13" hasCustomPrompt="1"/>
          </p:nvPr>
        </p:nvSpPr>
        <p:spPr>
          <a:xfrm>
            <a:off x="1332607" y="2484000"/>
            <a:ext cx="3105000" cy="3240000"/>
          </a:xfrm>
        </p:spPr>
        <p:txBody>
          <a:bodyPr>
            <a:noAutofit/>
          </a:bodyPr>
          <a:lstStyle>
            <a:lvl1pPr>
              <a:spcBef>
                <a:spcPts val="450"/>
              </a:spcBef>
              <a:defRPr sz="1500"/>
            </a:lvl1pPr>
            <a:lvl2pPr>
              <a:spcBef>
                <a:spcPts val="450"/>
              </a:spcBef>
              <a:defRPr sz="1350"/>
            </a:lvl2pPr>
            <a:lvl3pPr>
              <a:spcBef>
                <a:spcPts val="450"/>
              </a:spcBef>
              <a:defRPr sz="1200"/>
            </a:lvl3pPr>
          </a:lstStyle>
          <a:p>
            <a:pPr lvl="0"/>
            <a:r>
              <a:rPr lang="sv-SE" dirty="0"/>
              <a:t>Lägg till innehåll eller skriv text</a:t>
            </a:r>
          </a:p>
          <a:p>
            <a:pPr lvl="1"/>
            <a:r>
              <a:rPr lang="sv-SE" dirty="0"/>
              <a:t>Nivå två</a:t>
            </a:r>
          </a:p>
          <a:p>
            <a:pPr lvl="2"/>
            <a:r>
              <a:rPr lang="sv-SE" dirty="0"/>
              <a:t>Nivå tre</a:t>
            </a:r>
          </a:p>
        </p:txBody>
      </p:sp>
      <p:sp>
        <p:nvSpPr>
          <p:cNvPr id="12" name="Platshållare för innehåll 3">
            <a:extLst>
              <a:ext uri="{FF2B5EF4-FFF2-40B4-BE49-F238E27FC236}">
                <a16:creationId xmlns:a16="http://schemas.microsoft.com/office/drawing/2014/main" id="{C670D3A9-CE21-4ECA-B331-6CD15F9616BE}"/>
              </a:ext>
            </a:extLst>
          </p:cNvPr>
          <p:cNvSpPr>
            <a:spLocks noGrp="1"/>
          </p:cNvSpPr>
          <p:nvPr>
            <p:ph sz="half" idx="2" hasCustomPrompt="1"/>
          </p:nvPr>
        </p:nvSpPr>
        <p:spPr>
          <a:xfrm>
            <a:off x="4707607" y="2484000"/>
            <a:ext cx="3105000" cy="3240000"/>
          </a:xfrm>
        </p:spPr>
        <p:txBody>
          <a:bodyPr>
            <a:noAutofit/>
          </a:bodyPr>
          <a:lstStyle>
            <a:lvl1pPr>
              <a:spcBef>
                <a:spcPts val="450"/>
              </a:spcBef>
              <a:defRPr sz="1500"/>
            </a:lvl1pPr>
            <a:lvl2pPr>
              <a:spcBef>
                <a:spcPts val="450"/>
              </a:spcBef>
              <a:defRPr sz="1350"/>
            </a:lvl2pPr>
            <a:lvl3pPr>
              <a:spcBef>
                <a:spcPts val="450"/>
              </a:spcBef>
              <a:defRPr sz="1200"/>
            </a:lvl3pPr>
          </a:lstStyle>
          <a:p>
            <a:pPr lvl="0"/>
            <a:r>
              <a:rPr lang="sv-SE" dirty="0"/>
              <a:t>Lägg till innehåll eller skriv text</a:t>
            </a:r>
          </a:p>
          <a:p>
            <a:pPr lvl="1"/>
            <a:r>
              <a:rPr lang="sv-SE" dirty="0"/>
              <a:t>Nivå två</a:t>
            </a:r>
          </a:p>
          <a:p>
            <a:pPr lvl="2"/>
            <a:r>
              <a:rPr lang="sv-SE" dirty="0"/>
              <a:t>Nivå tre</a:t>
            </a:r>
          </a:p>
        </p:txBody>
      </p:sp>
      <p:sp>
        <p:nvSpPr>
          <p:cNvPr id="14" name="Rektangel 13">
            <a:extLst>
              <a:ext uri="{FF2B5EF4-FFF2-40B4-BE49-F238E27FC236}">
                <a16:creationId xmlns:a16="http://schemas.microsoft.com/office/drawing/2014/main" id="{7F6ACE35-4E6C-49D8-A224-4BBC04C46960}"/>
              </a:ext>
            </a:extLst>
          </p:cNvPr>
          <p:cNvSpPr/>
          <p:nvPr/>
        </p:nvSpPr>
        <p:spPr>
          <a:xfrm>
            <a:off x="1" y="0"/>
            <a:ext cx="25919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700"/>
          </a:p>
        </p:txBody>
      </p:sp>
    </p:spTree>
    <p:extLst>
      <p:ext uri="{BB962C8B-B14F-4D97-AF65-F5344CB8AC3E}">
        <p14:creationId xmlns:p14="http://schemas.microsoft.com/office/powerpoint/2010/main" val="42676315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Bild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B5948AE-B8A7-4000-B08D-FD08594BF8E5}"/>
              </a:ext>
            </a:extLst>
          </p:cNvPr>
          <p:cNvSpPr>
            <a:spLocks noGrp="1"/>
          </p:cNvSpPr>
          <p:nvPr>
            <p:ph type="title" hasCustomPrompt="1"/>
          </p:nvPr>
        </p:nvSpPr>
        <p:spPr>
          <a:xfrm>
            <a:off x="5252381" y="972001"/>
            <a:ext cx="3105000" cy="1325563"/>
          </a:xfrm>
        </p:spPr>
        <p:txBody>
          <a:bodyPr anchor="b" anchorCtr="0">
            <a:noAutofit/>
          </a:bodyPr>
          <a:lstStyle>
            <a:lvl1pPr>
              <a:defRPr sz="2700"/>
            </a:lvl1pPr>
          </a:lstStyle>
          <a:p>
            <a:r>
              <a:rPr lang="sv-SE" dirty="0"/>
              <a:t>Rubrik på en eller två rader</a:t>
            </a:r>
          </a:p>
        </p:txBody>
      </p:sp>
      <p:sp>
        <p:nvSpPr>
          <p:cNvPr id="4" name="Platshållare för innehåll 3">
            <a:extLst>
              <a:ext uri="{FF2B5EF4-FFF2-40B4-BE49-F238E27FC236}">
                <a16:creationId xmlns:a16="http://schemas.microsoft.com/office/drawing/2014/main" id="{91BFD846-89A8-413D-9B4E-79A0C286829D}"/>
              </a:ext>
            </a:extLst>
          </p:cNvPr>
          <p:cNvSpPr>
            <a:spLocks noGrp="1"/>
          </p:cNvSpPr>
          <p:nvPr>
            <p:ph sz="half" idx="2" hasCustomPrompt="1"/>
          </p:nvPr>
        </p:nvSpPr>
        <p:spPr>
          <a:xfrm>
            <a:off x="5252381" y="2484000"/>
            <a:ext cx="3105000" cy="3240000"/>
          </a:xfrm>
        </p:spPr>
        <p:txBody>
          <a:bodyPr>
            <a:noAutofit/>
          </a:bodyPr>
          <a:lstStyle>
            <a:lvl1pPr>
              <a:spcBef>
                <a:spcPts val="450"/>
              </a:spcBef>
              <a:defRPr sz="1500"/>
            </a:lvl1pPr>
            <a:lvl2pPr>
              <a:spcBef>
                <a:spcPts val="450"/>
              </a:spcBef>
              <a:defRPr sz="1350"/>
            </a:lvl2pPr>
            <a:lvl3pPr>
              <a:spcBef>
                <a:spcPts val="450"/>
              </a:spcBef>
              <a:defRPr sz="1200"/>
            </a:lvl3pPr>
          </a:lstStyle>
          <a:p>
            <a:pPr lvl="0"/>
            <a:r>
              <a:rPr lang="sv-SE" dirty="0"/>
              <a:t>Lägg till innehåll eller skriv text</a:t>
            </a:r>
          </a:p>
          <a:p>
            <a:pPr lvl="1"/>
            <a:r>
              <a:rPr lang="sv-SE" dirty="0"/>
              <a:t>Nivå två</a:t>
            </a:r>
          </a:p>
          <a:p>
            <a:pPr lvl="2"/>
            <a:r>
              <a:rPr lang="sv-SE" dirty="0"/>
              <a:t>Nivå tre</a:t>
            </a:r>
          </a:p>
        </p:txBody>
      </p:sp>
      <p:sp>
        <p:nvSpPr>
          <p:cNvPr id="5" name="Platshållare för datum 4">
            <a:extLst>
              <a:ext uri="{FF2B5EF4-FFF2-40B4-BE49-F238E27FC236}">
                <a16:creationId xmlns:a16="http://schemas.microsoft.com/office/drawing/2014/main" id="{44278D66-6239-4120-87FD-AF687B658D60}"/>
              </a:ext>
            </a:extLst>
          </p:cNvPr>
          <p:cNvSpPr>
            <a:spLocks noGrp="1"/>
          </p:cNvSpPr>
          <p:nvPr>
            <p:ph type="dt" sz="half" idx="10"/>
          </p:nvPr>
        </p:nvSpPr>
        <p:spPr/>
        <p:txBody>
          <a:bodyPr/>
          <a:lstStyle>
            <a:lvl1pPr>
              <a:defRPr>
                <a:solidFill>
                  <a:schemeClr val="bg1"/>
                </a:solidFill>
              </a:defRPr>
            </a:lvl1pPr>
          </a:lstStyle>
          <a:p>
            <a:fld id="{6661A35B-5759-402D-A031-2298209AB0E2}" type="datetimeFigureOut">
              <a:rPr lang="sv-SE" smtClean="0"/>
              <a:t>2019-12-05</a:t>
            </a:fld>
            <a:endParaRPr lang="sv-SE"/>
          </a:p>
        </p:txBody>
      </p:sp>
      <p:sp>
        <p:nvSpPr>
          <p:cNvPr id="6" name="Platshållare för sidfot 5">
            <a:extLst>
              <a:ext uri="{FF2B5EF4-FFF2-40B4-BE49-F238E27FC236}">
                <a16:creationId xmlns:a16="http://schemas.microsoft.com/office/drawing/2014/main" id="{D1D86113-5BDD-4567-921A-D416519CF510}"/>
              </a:ext>
            </a:extLst>
          </p:cNvPr>
          <p:cNvSpPr>
            <a:spLocks noGrp="1"/>
          </p:cNvSpPr>
          <p:nvPr>
            <p:ph type="ftr" sz="quarter" idx="11"/>
          </p:nvPr>
        </p:nvSpPr>
        <p:spPr/>
        <p:txBody>
          <a:bodyPr/>
          <a:lstStyle>
            <a:lvl1pPr>
              <a:defRPr>
                <a:solidFill>
                  <a:schemeClr val="bg1"/>
                </a:solidFill>
              </a:defRPr>
            </a:lvl1pPr>
          </a:lstStyle>
          <a:p>
            <a:endParaRPr lang="sv-SE"/>
          </a:p>
        </p:txBody>
      </p:sp>
      <p:sp>
        <p:nvSpPr>
          <p:cNvPr id="10" name="Platshållare för bild 9">
            <a:extLst>
              <a:ext uri="{FF2B5EF4-FFF2-40B4-BE49-F238E27FC236}">
                <a16:creationId xmlns:a16="http://schemas.microsoft.com/office/drawing/2014/main" id="{80E395B5-3017-4735-BEE7-B3DEC703BAA8}"/>
              </a:ext>
            </a:extLst>
          </p:cNvPr>
          <p:cNvSpPr>
            <a:spLocks noGrp="1"/>
          </p:cNvSpPr>
          <p:nvPr>
            <p:ph type="pic" sz="quarter" idx="13" hasCustomPrompt="1"/>
          </p:nvPr>
        </p:nvSpPr>
        <p:spPr>
          <a:xfrm>
            <a:off x="259201" y="0"/>
            <a:ext cx="4312800" cy="6858000"/>
          </a:xfrm>
        </p:spPr>
        <p:txBody>
          <a:bodyPr tIns="0" bIns="1800000" anchor="ctr" anchorCtr="0">
            <a:normAutofit/>
          </a:bodyPr>
          <a:lstStyle>
            <a:lvl1pPr marL="0" indent="0" algn="ctr">
              <a:buNone/>
              <a:defRPr sz="1350"/>
            </a:lvl1pPr>
          </a:lstStyle>
          <a:p>
            <a:r>
              <a:rPr lang="sv-SE" dirty="0"/>
              <a:t>Klicka på ikonen för att </a:t>
            </a:r>
            <a:br>
              <a:rPr lang="sv-SE" dirty="0"/>
            </a:br>
            <a:r>
              <a:rPr lang="sv-SE" dirty="0"/>
              <a:t>lägga till en bild</a:t>
            </a:r>
          </a:p>
        </p:txBody>
      </p:sp>
      <p:sp>
        <p:nvSpPr>
          <p:cNvPr id="9" name="Rektangel 8">
            <a:extLst>
              <a:ext uri="{FF2B5EF4-FFF2-40B4-BE49-F238E27FC236}">
                <a16:creationId xmlns:a16="http://schemas.microsoft.com/office/drawing/2014/main" id="{50831E66-BE42-4C10-8590-C12E77B62EBA}"/>
              </a:ext>
            </a:extLst>
          </p:cNvPr>
          <p:cNvSpPr/>
          <p:nvPr/>
        </p:nvSpPr>
        <p:spPr>
          <a:xfrm>
            <a:off x="1" y="0"/>
            <a:ext cx="25919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700"/>
          </a:p>
        </p:txBody>
      </p:sp>
    </p:spTree>
    <p:extLst>
      <p:ext uri="{BB962C8B-B14F-4D97-AF65-F5344CB8AC3E}">
        <p14:creationId xmlns:p14="http://schemas.microsoft.com/office/powerpoint/2010/main" val="414541493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Bild och rubrik">
    <p:spTree>
      <p:nvGrpSpPr>
        <p:cNvPr id="1" name=""/>
        <p:cNvGrpSpPr/>
        <p:nvPr/>
      </p:nvGrpSpPr>
      <p:grpSpPr>
        <a:xfrm>
          <a:off x="0" y="0"/>
          <a:ext cx="0" cy="0"/>
          <a:chOff x="0" y="0"/>
          <a:chExt cx="0" cy="0"/>
        </a:xfrm>
      </p:grpSpPr>
      <p:sp>
        <p:nvSpPr>
          <p:cNvPr id="7" name="Platshållare för bild 9">
            <a:extLst>
              <a:ext uri="{FF2B5EF4-FFF2-40B4-BE49-F238E27FC236}">
                <a16:creationId xmlns:a16="http://schemas.microsoft.com/office/drawing/2014/main" id="{6437C3FB-B590-43F3-8686-17D11169DEC7}"/>
              </a:ext>
            </a:extLst>
          </p:cNvPr>
          <p:cNvSpPr>
            <a:spLocks noGrp="1"/>
          </p:cNvSpPr>
          <p:nvPr>
            <p:ph type="pic" sz="quarter" idx="13" hasCustomPrompt="1"/>
          </p:nvPr>
        </p:nvSpPr>
        <p:spPr>
          <a:xfrm>
            <a:off x="259201" y="0"/>
            <a:ext cx="8884800" cy="6858000"/>
          </a:xfrm>
        </p:spPr>
        <p:txBody>
          <a:bodyPr tIns="0" bIns="1800000" anchor="ctr" anchorCtr="0">
            <a:normAutofit/>
          </a:bodyPr>
          <a:lstStyle>
            <a:lvl1pPr marL="0" indent="0" algn="ctr">
              <a:buNone/>
              <a:defRPr sz="1350"/>
            </a:lvl1pPr>
          </a:lstStyle>
          <a:p>
            <a:r>
              <a:rPr lang="sv-SE" dirty="0"/>
              <a:t>Klicka på ikonen för att </a:t>
            </a:r>
            <a:br>
              <a:rPr lang="sv-SE" dirty="0"/>
            </a:br>
            <a:r>
              <a:rPr lang="sv-SE" dirty="0"/>
              <a:t>lägga till en bild</a:t>
            </a:r>
          </a:p>
        </p:txBody>
      </p:sp>
      <p:sp>
        <p:nvSpPr>
          <p:cNvPr id="3" name="Platshållare för datum 2">
            <a:extLst>
              <a:ext uri="{FF2B5EF4-FFF2-40B4-BE49-F238E27FC236}">
                <a16:creationId xmlns:a16="http://schemas.microsoft.com/office/drawing/2014/main" id="{70C0FFDE-20E1-4E05-AD5B-876993A14B78}"/>
              </a:ext>
            </a:extLst>
          </p:cNvPr>
          <p:cNvSpPr>
            <a:spLocks noGrp="1"/>
          </p:cNvSpPr>
          <p:nvPr>
            <p:ph type="dt" sz="half" idx="10"/>
          </p:nvPr>
        </p:nvSpPr>
        <p:spPr/>
        <p:txBody>
          <a:bodyPr/>
          <a:lstStyle>
            <a:lvl1pPr>
              <a:defRPr>
                <a:solidFill>
                  <a:schemeClr val="bg1"/>
                </a:solidFill>
              </a:defRPr>
            </a:lvl1pPr>
          </a:lstStyle>
          <a:p>
            <a:fld id="{6661A35B-5759-402D-A031-2298209AB0E2}" type="datetimeFigureOut">
              <a:rPr lang="sv-SE" smtClean="0"/>
              <a:t>2019-12-05</a:t>
            </a:fld>
            <a:endParaRPr lang="sv-SE"/>
          </a:p>
        </p:txBody>
      </p:sp>
      <p:sp>
        <p:nvSpPr>
          <p:cNvPr id="4" name="Platshållare för sidfot 3">
            <a:extLst>
              <a:ext uri="{FF2B5EF4-FFF2-40B4-BE49-F238E27FC236}">
                <a16:creationId xmlns:a16="http://schemas.microsoft.com/office/drawing/2014/main" id="{9C658C64-0CC7-478A-AC17-30210252F9E4}"/>
              </a:ext>
            </a:extLst>
          </p:cNvPr>
          <p:cNvSpPr>
            <a:spLocks noGrp="1"/>
          </p:cNvSpPr>
          <p:nvPr>
            <p:ph type="ftr" sz="quarter" idx="11"/>
          </p:nvPr>
        </p:nvSpPr>
        <p:spPr/>
        <p:txBody>
          <a:bodyPr/>
          <a:lstStyle>
            <a:lvl1pPr>
              <a:defRPr>
                <a:solidFill>
                  <a:schemeClr val="bg1"/>
                </a:solidFill>
              </a:defRPr>
            </a:lvl1pPr>
          </a:lstStyle>
          <a:p>
            <a:endParaRPr lang="sv-SE"/>
          </a:p>
        </p:txBody>
      </p:sp>
      <p:sp>
        <p:nvSpPr>
          <p:cNvPr id="5" name="Platshållare för bildnummer 4">
            <a:extLst>
              <a:ext uri="{FF2B5EF4-FFF2-40B4-BE49-F238E27FC236}">
                <a16:creationId xmlns:a16="http://schemas.microsoft.com/office/drawing/2014/main" id="{FBD27019-FF78-4832-9008-F432E9C3B22A}"/>
              </a:ext>
            </a:extLst>
          </p:cNvPr>
          <p:cNvSpPr>
            <a:spLocks noGrp="1"/>
          </p:cNvSpPr>
          <p:nvPr>
            <p:ph type="sldNum" sz="quarter" idx="12"/>
          </p:nvPr>
        </p:nvSpPr>
        <p:spPr/>
        <p:txBody>
          <a:bodyPr/>
          <a:lstStyle>
            <a:lvl1pPr>
              <a:defRPr>
                <a:solidFill>
                  <a:schemeClr val="bg1"/>
                </a:solidFill>
              </a:defRPr>
            </a:lvl1pPr>
          </a:lstStyle>
          <a:p>
            <a:fld id="{CC95FCE1-8E5F-4560-B29E-7FB78EB7A839}" type="slidenum">
              <a:rPr lang="sv-SE" smtClean="0"/>
              <a:t>‹#›</a:t>
            </a:fld>
            <a:endParaRPr lang="sv-SE"/>
          </a:p>
        </p:txBody>
      </p:sp>
      <p:sp>
        <p:nvSpPr>
          <p:cNvPr id="8" name="Rubrik 1">
            <a:extLst>
              <a:ext uri="{FF2B5EF4-FFF2-40B4-BE49-F238E27FC236}">
                <a16:creationId xmlns:a16="http://schemas.microsoft.com/office/drawing/2014/main" id="{118C7873-AD9A-4598-BEE2-3ED782562B05}"/>
              </a:ext>
            </a:extLst>
          </p:cNvPr>
          <p:cNvSpPr>
            <a:spLocks noGrp="1"/>
          </p:cNvSpPr>
          <p:nvPr>
            <p:ph type="title" hasCustomPrompt="1"/>
          </p:nvPr>
        </p:nvSpPr>
        <p:spPr>
          <a:xfrm>
            <a:off x="2511349" y="617056"/>
            <a:ext cx="4121303" cy="1325563"/>
          </a:xfrm>
        </p:spPr>
        <p:txBody>
          <a:bodyPr anchor="b" anchorCtr="0">
            <a:noAutofit/>
          </a:bodyPr>
          <a:lstStyle>
            <a:lvl1pPr>
              <a:defRPr sz="2100"/>
            </a:lvl1pPr>
          </a:lstStyle>
          <a:p>
            <a:r>
              <a:rPr lang="sv-SE" dirty="0"/>
              <a:t>Rubrik i svart/vit/blå placeras fritt på bilden där den passar</a:t>
            </a:r>
          </a:p>
        </p:txBody>
      </p:sp>
      <p:sp>
        <p:nvSpPr>
          <p:cNvPr id="9" name="Rektangel 8">
            <a:extLst>
              <a:ext uri="{FF2B5EF4-FFF2-40B4-BE49-F238E27FC236}">
                <a16:creationId xmlns:a16="http://schemas.microsoft.com/office/drawing/2014/main" id="{7BBAB7C4-34CF-4F5D-8C3D-27B38F9E8CF0}"/>
              </a:ext>
            </a:extLst>
          </p:cNvPr>
          <p:cNvSpPr/>
          <p:nvPr/>
        </p:nvSpPr>
        <p:spPr>
          <a:xfrm>
            <a:off x="1" y="0"/>
            <a:ext cx="25919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700"/>
          </a:p>
        </p:txBody>
      </p:sp>
    </p:spTree>
    <p:extLst>
      <p:ext uri="{BB962C8B-B14F-4D97-AF65-F5344CB8AC3E}">
        <p14:creationId xmlns:p14="http://schemas.microsoft.com/office/powerpoint/2010/main" val="282928725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Större innehåll">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17055415-C399-4877-B646-A2D63B23A56C}"/>
              </a:ext>
            </a:extLst>
          </p:cNvPr>
          <p:cNvSpPr>
            <a:spLocks noGrp="1"/>
          </p:cNvSpPr>
          <p:nvPr>
            <p:ph type="dt" sz="half" idx="10"/>
          </p:nvPr>
        </p:nvSpPr>
        <p:spPr/>
        <p:txBody>
          <a:bodyPr/>
          <a:lstStyle/>
          <a:p>
            <a:fld id="{6661A35B-5759-402D-A031-2298209AB0E2}" type="datetimeFigureOut">
              <a:rPr lang="sv-SE" smtClean="0"/>
              <a:t>2019-12-05</a:t>
            </a:fld>
            <a:endParaRPr lang="sv-SE"/>
          </a:p>
        </p:txBody>
      </p:sp>
      <p:sp>
        <p:nvSpPr>
          <p:cNvPr id="3" name="Platshållare för sidfot 2">
            <a:extLst>
              <a:ext uri="{FF2B5EF4-FFF2-40B4-BE49-F238E27FC236}">
                <a16:creationId xmlns:a16="http://schemas.microsoft.com/office/drawing/2014/main" id="{EF62413D-730B-4EBD-B9C6-E6B147E9DB2F}"/>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A3D275AC-7ABB-49A4-BADA-267D495A831F}"/>
              </a:ext>
            </a:extLst>
          </p:cNvPr>
          <p:cNvSpPr>
            <a:spLocks noGrp="1"/>
          </p:cNvSpPr>
          <p:nvPr>
            <p:ph type="sldNum" sz="quarter" idx="12"/>
          </p:nvPr>
        </p:nvSpPr>
        <p:spPr/>
        <p:txBody>
          <a:bodyPr/>
          <a:lstStyle/>
          <a:p>
            <a:fld id="{CC95FCE1-8E5F-4560-B29E-7FB78EB7A839}" type="slidenum">
              <a:rPr lang="sv-SE" smtClean="0"/>
              <a:t>‹#›</a:t>
            </a:fld>
            <a:endParaRPr lang="sv-SE"/>
          </a:p>
        </p:txBody>
      </p:sp>
      <p:sp>
        <p:nvSpPr>
          <p:cNvPr id="6" name="Platshållare för innehåll 2">
            <a:extLst>
              <a:ext uri="{FF2B5EF4-FFF2-40B4-BE49-F238E27FC236}">
                <a16:creationId xmlns:a16="http://schemas.microsoft.com/office/drawing/2014/main" id="{241C9948-CE84-42C5-B2F5-861912055175}"/>
              </a:ext>
            </a:extLst>
          </p:cNvPr>
          <p:cNvSpPr>
            <a:spLocks noGrp="1"/>
          </p:cNvSpPr>
          <p:nvPr>
            <p:ph sz="half" idx="14" hasCustomPrompt="1"/>
          </p:nvPr>
        </p:nvSpPr>
        <p:spPr>
          <a:xfrm>
            <a:off x="1350000" y="1134737"/>
            <a:ext cx="6480000" cy="4589261"/>
          </a:xfrm>
        </p:spPr>
        <p:txBody>
          <a:bodyPr>
            <a:noAutofit/>
          </a:bodyPr>
          <a:lstStyle>
            <a:lvl1pPr marL="0" indent="0">
              <a:buNone/>
              <a:defRPr sz="1500"/>
            </a:lvl1pPr>
            <a:lvl2pPr>
              <a:defRPr sz="1350"/>
            </a:lvl2pPr>
            <a:lvl3pPr>
              <a:defRPr sz="1200"/>
            </a:lvl3pPr>
          </a:lstStyle>
          <a:p>
            <a:pPr lvl="0"/>
            <a:r>
              <a:rPr lang="sv-SE" dirty="0"/>
              <a:t>Innehåll med grafik som t ex tabell eller diagram</a:t>
            </a:r>
          </a:p>
        </p:txBody>
      </p:sp>
      <p:sp>
        <p:nvSpPr>
          <p:cNvPr id="8" name="Rektangel 7">
            <a:extLst>
              <a:ext uri="{FF2B5EF4-FFF2-40B4-BE49-F238E27FC236}">
                <a16:creationId xmlns:a16="http://schemas.microsoft.com/office/drawing/2014/main" id="{7BC50C73-2857-465E-A01E-727A200B1112}"/>
              </a:ext>
            </a:extLst>
          </p:cNvPr>
          <p:cNvSpPr/>
          <p:nvPr/>
        </p:nvSpPr>
        <p:spPr>
          <a:xfrm>
            <a:off x="1" y="0"/>
            <a:ext cx="25919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700"/>
          </a:p>
        </p:txBody>
      </p:sp>
    </p:spTree>
    <p:extLst>
      <p:ext uri="{BB962C8B-B14F-4D97-AF65-F5344CB8AC3E}">
        <p14:creationId xmlns:p14="http://schemas.microsoft.com/office/powerpoint/2010/main" val="293330720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Tom">
    <p:bg>
      <p:bgPr>
        <a:solidFill>
          <a:schemeClr val="bg1"/>
        </a:solidFill>
        <a:effectLst/>
      </p:bgPr>
    </p:bg>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BF7BF05E-0759-41B0-A771-97D723EF6ECD}"/>
              </a:ext>
            </a:extLst>
          </p:cNvPr>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700"/>
          </a:p>
        </p:txBody>
      </p:sp>
    </p:spTree>
    <p:extLst>
      <p:ext uri="{BB962C8B-B14F-4D97-AF65-F5344CB8AC3E}">
        <p14:creationId xmlns:p14="http://schemas.microsoft.com/office/powerpoint/2010/main" val="317993072"/>
      </p:ext>
    </p:extLst>
  </p:cSld>
  <p:clrMapOvr>
    <a:masterClrMapping/>
  </p:clrMapOvr>
  <p:extLst>
    <p:ext uri="{DCECCB84-F9BA-43D5-87BE-67443E8EF086}">
      <p15:sldGuideLst xmlns:p15="http://schemas.microsoft.com/office/powerpoint/2012/main"/>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Avslut">
    <p:bg>
      <p:bgPr>
        <a:solidFill>
          <a:schemeClr val="accent1"/>
        </a:solidFill>
        <a:effectLst/>
      </p:bgPr>
    </p:bg>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8302B766-1A21-4681-B97B-01C97262C002}"/>
              </a:ext>
            </a:extLst>
          </p:cNvPr>
          <p:cNvSpPr/>
          <p:nvPr/>
        </p:nvSpPr>
        <p:spPr>
          <a:xfrm>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700"/>
          </a:p>
        </p:txBody>
      </p:sp>
      <p:sp>
        <p:nvSpPr>
          <p:cNvPr id="5" name="Platshållare för datum 4">
            <a:extLst>
              <a:ext uri="{FF2B5EF4-FFF2-40B4-BE49-F238E27FC236}">
                <a16:creationId xmlns:a16="http://schemas.microsoft.com/office/drawing/2014/main" id="{B710450C-1CB8-48CB-BBC9-7DC124B22122}"/>
              </a:ext>
            </a:extLst>
          </p:cNvPr>
          <p:cNvSpPr>
            <a:spLocks noGrp="1"/>
          </p:cNvSpPr>
          <p:nvPr>
            <p:ph type="dt" sz="half" idx="10"/>
          </p:nvPr>
        </p:nvSpPr>
        <p:spPr/>
        <p:txBody>
          <a:bodyPr/>
          <a:lstStyle>
            <a:lvl1pPr>
              <a:defRPr>
                <a:solidFill>
                  <a:schemeClr val="bg1"/>
                </a:solidFill>
              </a:defRPr>
            </a:lvl1pPr>
          </a:lstStyle>
          <a:p>
            <a:fld id="{6661A35B-5759-402D-A031-2298209AB0E2}" type="datetimeFigureOut">
              <a:rPr lang="sv-SE" smtClean="0"/>
              <a:t>2019-12-05</a:t>
            </a:fld>
            <a:endParaRPr lang="sv-SE"/>
          </a:p>
        </p:txBody>
      </p:sp>
      <p:sp>
        <p:nvSpPr>
          <p:cNvPr id="6" name="Platshållare för sidfot 5">
            <a:extLst>
              <a:ext uri="{FF2B5EF4-FFF2-40B4-BE49-F238E27FC236}">
                <a16:creationId xmlns:a16="http://schemas.microsoft.com/office/drawing/2014/main" id="{E466EFA4-20AE-4AD4-B435-6B0C7A76D4F2}"/>
              </a:ext>
            </a:extLst>
          </p:cNvPr>
          <p:cNvSpPr>
            <a:spLocks noGrp="1"/>
          </p:cNvSpPr>
          <p:nvPr>
            <p:ph type="ftr" sz="quarter" idx="11"/>
          </p:nvPr>
        </p:nvSpPr>
        <p:spPr/>
        <p:txBody>
          <a:bodyPr/>
          <a:lstStyle>
            <a:lvl1pPr>
              <a:defRPr>
                <a:solidFill>
                  <a:schemeClr val="bg1"/>
                </a:solidFill>
              </a:defRPr>
            </a:lvl1pPr>
          </a:lstStyle>
          <a:p>
            <a:endParaRPr lang="sv-SE"/>
          </a:p>
        </p:txBody>
      </p:sp>
      <p:sp>
        <p:nvSpPr>
          <p:cNvPr id="7" name="Platshållare för bildnummer 6">
            <a:extLst>
              <a:ext uri="{FF2B5EF4-FFF2-40B4-BE49-F238E27FC236}">
                <a16:creationId xmlns:a16="http://schemas.microsoft.com/office/drawing/2014/main" id="{07F53102-507D-4A65-80DF-48F934CE2983}"/>
              </a:ext>
            </a:extLst>
          </p:cNvPr>
          <p:cNvSpPr>
            <a:spLocks noGrp="1"/>
          </p:cNvSpPr>
          <p:nvPr>
            <p:ph type="sldNum" sz="quarter" idx="12"/>
          </p:nvPr>
        </p:nvSpPr>
        <p:spPr/>
        <p:txBody>
          <a:bodyPr/>
          <a:lstStyle>
            <a:lvl1pPr>
              <a:defRPr>
                <a:solidFill>
                  <a:schemeClr val="bg1"/>
                </a:solidFill>
              </a:defRPr>
            </a:lvl1pPr>
          </a:lstStyle>
          <a:p>
            <a:fld id="{CC95FCE1-8E5F-4560-B29E-7FB78EB7A839}" type="slidenum">
              <a:rPr lang="sv-SE" smtClean="0"/>
              <a:t>‹#›</a:t>
            </a:fld>
            <a:endParaRPr lang="sv-SE"/>
          </a:p>
        </p:txBody>
      </p:sp>
      <p:pic>
        <p:nvPicPr>
          <p:cNvPr id="8" name="Bildobjekt 7">
            <a:extLst>
              <a:ext uri="{FF2B5EF4-FFF2-40B4-BE49-F238E27FC236}">
                <a16:creationId xmlns:a16="http://schemas.microsoft.com/office/drawing/2014/main" id="{01505DD5-2D9F-4AA5-8E4B-961FE767EB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8535" y="2898401"/>
            <a:ext cx="2566931" cy="990553"/>
          </a:xfrm>
          <a:prstGeom prst="rect">
            <a:avLst/>
          </a:prstGeom>
        </p:spPr>
      </p:pic>
    </p:spTree>
    <p:extLst>
      <p:ext uri="{BB962C8B-B14F-4D97-AF65-F5344CB8AC3E}">
        <p14:creationId xmlns:p14="http://schemas.microsoft.com/office/powerpoint/2010/main" val="72226645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Inledning">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1259633" y="1544220"/>
            <a:ext cx="6624736" cy="4057594"/>
          </a:xfrm>
        </p:spPr>
        <p:txBody>
          <a:bodyPr>
            <a:normAutofit/>
          </a:bodyPr>
          <a:lstStyle>
            <a:lvl1pPr marL="0" indent="0">
              <a:buNone/>
              <a:defRPr sz="1500" b="1"/>
            </a:lvl1pPr>
            <a:lvl2pPr marL="342900" indent="0">
              <a:buNone/>
              <a:defRPr/>
            </a:lvl2pPr>
          </a:lstStyle>
          <a:p>
            <a:pPr lvl="0"/>
            <a:r>
              <a:rPr lang="sv-SE"/>
              <a:t>Redigera format för bakgrundstext
Nivå två
Nivå tre
Nivå fyra
Nivå fem</a:t>
            </a:r>
          </a:p>
        </p:txBody>
      </p:sp>
      <p:sp>
        <p:nvSpPr>
          <p:cNvPr id="4" name="Platshållare för datum 3"/>
          <p:cNvSpPr>
            <a:spLocks noGrp="1"/>
          </p:cNvSpPr>
          <p:nvPr>
            <p:ph type="dt" sz="half" idx="10"/>
          </p:nvPr>
        </p:nvSpPr>
        <p:spPr/>
        <p:txBody>
          <a:bodyPr/>
          <a:lstStyle/>
          <a:p>
            <a:fld id="{E8C7E2A4-CE9F-FD47-A406-AC87541FA61B}" type="datetime1">
              <a:rPr lang="sv-SE" smtClean="0"/>
              <a:t>2019-12-05</a:t>
            </a:fld>
            <a:endParaRPr lang="sv-SE"/>
          </a:p>
        </p:txBody>
      </p:sp>
      <p:sp>
        <p:nvSpPr>
          <p:cNvPr id="5" name="Platshållare för sidfot 4"/>
          <p:cNvSpPr>
            <a:spLocks noGrp="1"/>
          </p:cNvSpPr>
          <p:nvPr>
            <p:ph type="ftr" sz="quarter" idx="11"/>
          </p:nvPr>
        </p:nvSpPr>
        <p:spPr/>
        <p:txBody>
          <a:bodyPr/>
          <a:lstStyle/>
          <a:p>
            <a:r>
              <a:rPr lang="sv-SE"/>
              <a:t>Monitoring VIRS3 2019</a:t>
            </a:r>
          </a:p>
        </p:txBody>
      </p:sp>
    </p:spTree>
    <p:extLst>
      <p:ext uri="{BB962C8B-B14F-4D97-AF65-F5344CB8AC3E}">
        <p14:creationId xmlns:p14="http://schemas.microsoft.com/office/powerpoint/2010/main" val="172719569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D5AA7850-24E5-E042-B0C8-20A3C694EB4A}"/>
              </a:ext>
            </a:extLst>
          </p:cNvPr>
          <p:cNvSpPr>
            <a:spLocks noGrp="1" noChangeArrowheads="1"/>
          </p:cNvSpPr>
          <p:nvPr>
            <p:ph type="dt" sz="half" idx="10"/>
          </p:nvPr>
        </p:nvSpPr>
        <p:spPr>
          <a:ln/>
        </p:spPr>
        <p:txBody>
          <a:bodyPr/>
          <a:lstStyle>
            <a:lvl1pPr>
              <a:defRPr/>
            </a:lvl1pPr>
          </a:lstStyle>
          <a:p>
            <a:pPr>
              <a:defRPr/>
            </a:pPr>
            <a:endParaRPr lang="en-GB" altLang="en-US"/>
          </a:p>
        </p:txBody>
      </p:sp>
      <p:sp>
        <p:nvSpPr>
          <p:cNvPr id="3" name="Rectangle 5">
            <a:extLst>
              <a:ext uri="{FF2B5EF4-FFF2-40B4-BE49-F238E27FC236}">
                <a16:creationId xmlns:a16="http://schemas.microsoft.com/office/drawing/2014/main" id="{F969E1DA-16A7-D749-A42D-D5F62BF81D21}"/>
              </a:ext>
            </a:extLst>
          </p:cNvPr>
          <p:cNvSpPr>
            <a:spLocks noGrp="1" noChangeArrowheads="1"/>
          </p:cNvSpPr>
          <p:nvPr>
            <p:ph type="ftr" sz="quarter" idx="11"/>
          </p:nvPr>
        </p:nvSpPr>
        <p:spPr>
          <a:ln/>
        </p:spPr>
        <p:txBody>
          <a:bodyPr/>
          <a:lstStyle>
            <a:lvl1pPr>
              <a:defRPr/>
            </a:lvl1pPr>
          </a:lstStyle>
          <a:p>
            <a:pPr>
              <a:defRPr/>
            </a:pPr>
            <a:endParaRPr lang="en-GB" altLang="en-US"/>
          </a:p>
        </p:txBody>
      </p:sp>
      <p:sp>
        <p:nvSpPr>
          <p:cNvPr id="4" name="Rectangle 6">
            <a:extLst>
              <a:ext uri="{FF2B5EF4-FFF2-40B4-BE49-F238E27FC236}">
                <a16:creationId xmlns:a16="http://schemas.microsoft.com/office/drawing/2014/main" id="{D26B9982-01F3-5D43-8BC2-2048FCE8DA67}"/>
              </a:ext>
            </a:extLst>
          </p:cNvPr>
          <p:cNvSpPr>
            <a:spLocks noGrp="1" noChangeArrowheads="1"/>
          </p:cNvSpPr>
          <p:nvPr>
            <p:ph type="sldNum" sz="quarter" idx="12"/>
          </p:nvPr>
        </p:nvSpPr>
        <p:spPr>
          <a:ln/>
        </p:spPr>
        <p:txBody>
          <a:bodyPr/>
          <a:lstStyle>
            <a:lvl1pPr>
              <a:defRPr/>
            </a:lvl1pPr>
          </a:lstStyle>
          <a:p>
            <a:fld id="{02D7613C-3A64-3C43-9DF2-89E9F49B34AD}" type="slidenum">
              <a:rPr lang="en-GB" altLang="en-US"/>
              <a:pPr/>
              <a:t>‹#›</a:t>
            </a:fld>
            <a:endParaRPr lang="en-GB" altLang="en-US"/>
          </a:p>
        </p:txBody>
      </p:sp>
    </p:spTree>
    <p:extLst>
      <p:ext uri="{BB962C8B-B14F-4D97-AF65-F5344CB8AC3E}">
        <p14:creationId xmlns:p14="http://schemas.microsoft.com/office/powerpoint/2010/main" val="14911323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Rectangle 8"/>
          <p:cNvSpPr>
            <a:spLocks noGrp="1" noChangeArrowheads="1"/>
          </p:cNvSpPr>
          <p:nvPr>
            <p:ph type="sldNum" sz="quarter" idx="11"/>
          </p:nvPr>
        </p:nvSpPr>
        <p:spPr/>
        <p:txBody>
          <a:bodyPr/>
          <a:lstStyle>
            <a:lvl1pPr>
              <a:spcBef>
                <a:spcPct val="20000"/>
              </a:spcBef>
              <a:defRPr/>
            </a:lvl1pPr>
          </a:lstStyle>
          <a:p>
            <a:pPr>
              <a:defRPr/>
            </a:pPr>
            <a:fld id="{E25EB066-39ED-4987-B71D-A77D77B52E2A}" type="slidenum">
              <a:rPr lang="en-US"/>
              <a:pPr>
                <a:defRPr/>
              </a:pPr>
              <a:t>‹#›</a:t>
            </a:fld>
            <a:endParaRPr lang="en-US"/>
          </a:p>
        </p:txBody>
      </p:sp>
    </p:spTree>
    <p:extLst>
      <p:ext uri="{BB962C8B-B14F-4D97-AF65-F5344CB8AC3E}">
        <p14:creationId xmlns:p14="http://schemas.microsoft.com/office/powerpoint/2010/main" val="29153679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F34E4C9-3AE2-4731-92DD-5F4846509F12}"/>
              </a:ext>
            </a:extLst>
          </p:cNvPr>
          <p:cNvSpPr>
            <a:spLocks noGrp="1"/>
          </p:cNvSpPr>
          <p:nvPr>
            <p:ph type="title"/>
          </p:nvPr>
        </p:nvSpPr>
        <p:spPr>
          <a:xfrm>
            <a:off x="630238" y="365125"/>
            <a:ext cx="7886700" cy="1325563"/>
          </a:xfrm>
        </p:spPr>
        <p:txBody>
          <a:bodyPr/>
          <a:lstStyle/>
          <a:p>
            <a:r>
              <a:rPr lang="sv-SE"/>
              <a:t>Klicka här för att ändra mall för rubrikformat</a:t>
            </a:r>
            <a:endParaRPr lang="sv-FI"/>
          </a:p>
        </p:txBody>
      </p:sp>
      <p:sp>
        <p:nvSpPr>
          <p:cNvPr id="3" name="Platshållare för text 2">
            <a:extLst>
              <a:ext uri="{FF2B5EF4-FFF2-40B4-BE49-F238E27FC236}">
                <a16:creationId xmlns:a16="http://schemas.microsoft.com/office/drawing/2014/main" id="{29BCF11E-ADFB-4C4E-9C2A-5428B91470AB}"/>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a:extLst>
              <a:ext uri="{FF2B5EF4-FFF2-40B4-BE49-F238E27FC236}">
                <a16:creationId xmlns:a16="http://schemas.microsoft.com/office/drawing/2014/main" id="{354B3F49-E0C1-401A-B5B8-B4FE03FBA7B4}"/>
              </a:ext>
            </a:extLst>
          </p:cNvPr>
          <p:cNvSpPr>
            <a:spLocks noGrp="1"/>
          </p:cNvSpPr>
          <p:nvPr>
            <p:ph sz="half" idx="2"/>
          </p:nvPr>
        </p:nvSpPr>
        <p:spPr>
          <a:xfrm>
            <a:off x="630238" y="2505075"/>
            <a:ext cx="3868737"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FI"/>
          </a:p>
        </p:txBody>
      </p:sp>
      <p:sp>
        <p:nvSpPr>
          <p:cNvPr id="5" name="Platshållare för text 4">
            <a:extLst>
              <a:ext uri="{FF2B5EF4-FFF2-40B4-BE49-F238E27FC236}">
                <a16:creationId xmlns:a16="http://schemas.microsoft.com/office/drawing/2014/main" id="{5D0C8EB1-47F2-4E1E-9637-F8163142DAB1}"/>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a:extLst>
              <a:ext uri="{FF2B5EF4-FFF2-40B4-BE49-F238E27FC236}">
                <a16:creationId xmlns:a16="http://schemas.microsoft.com/office/drawing/2014/main" id="{F6E2932D-03DA-4E9C-A0CB-A5457A2FE16C}"/>
              </a:ext>
            </a:extLst>
          </p:cNvPr>
          <p:cNvSpPr>
            <a:spLocks noGrp="1"/>
          </p:cNvSpPr>
          <p:nvPr>
            <p:ph sz="quarter" idx="4"/>
          </p:nvPr>
        </p:nvSpPr>
        <p:spPr>
          <a:xfrm>
            <a:off x="4629150" y="2505075"/>
            <a:ext cx="3887788" cy="3684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FI"/>
          </a:p>
        </p:txBody>
      </p:sp>
      <p:sp>
        <p:nvSpPr>
          <p:cNvPr id="7" name="Platshållare för datum 6">
            <a:extLst>
              <a:ext uri="{FF2B5EF4-FFF2-40B4-BE49-F238E27FC236}">
                <a16:creationId xmlns:a16="http://schemas.microsoft.com/office/drawing/2014/main" id="{4C87F202-A6C5-4E90-A5BD-8C098D0386DA}"/>
              </a:ext>
            </a:extLst>
          </p:cNvPr>
          <p:cNvSpPr>
            <a:spLocks noGrp="1"/>
          </p:cNvSpPr>
          <p:nvPr>
            <p:ph type="dt" sz="half" idx="10"/>
          </p:nvPr>
        </p:nvSpPr>
        <p:spPr/>
        <p:txBody>
          <a:bodyPr/>
          <a:lstStyle>
            <a:lvl1pPr>
              <a:defRPr/>
            </a:lvl1pPr>
          </a:lstStyle>
          <a:p>
            <a:endParaRPr lang="sv-SE" altLang="sv-FI"/>
          </a:p>
        </p:txBody>
      </p:sp>
      <p:sp>
        <p:nvSpPr>
          <p:cNvPr id="8" name="Platshållare för sidfot 7">
            <a:extLst>
              <a:ext uri="{FF2B5EF4-FFF2-40B4-BE49-F238E27FC236}">
                <a16:creationId xmlns:a16="http://schemas.microsoft.com/office/drawing/2014/main" id="{A5801631-C4AB-44F2-B524-7EA70A41DFEA}"/>
              </a:ext>
            </a:extLst>
          </p:cNvPr>
          <p:cNvSpPr>
            <a:spLocks noGrp="1"/>
          </p:cNvSpPr>
          <p:nvPr>
            <p:ph type="ftr" sz="quarter" idx="11"/>
          </p:nvPr>
        </p:nvSpPr>
        <p:spPr/>
        <p:txBody>
          <a:bodyPr/>
          <a:lstStyle>
            <a:lvl1pPr>
              <a:defRPr/>
            </a:lvl1pPr>
          </a:lstStyle>
          <a:p>
            <a:endParaRPr lang="sv-SE" altLang="sv-FI"/>
          </a:p>
        </p:txBody>
      </p:sp>
      <p:sp>
        <p:nvSpPr>
          <p:cNvPr id="9" name="Platshållare för bildnummer 8">
            <a:extLst>
              <a:ext uri="{FF2B5EF4-FFF2-40B4-BE49-F238E27FC236}">
                <a16:creationId xmlns:a16="http://schemas.microsoft.com/office/drawing/2014/main" id="{53E6E3CD-831C-425B-AE2D-94CBBBDDDD00}"/>
              </a:ext>
            </a:extLst>
          </p:cNvPr>
          <p:cNvSpPr>
            <a:spLocks noGrp="1"/>
          </p:cNvSpPr>
          <p:nvPr>
            <p:ph type="sldNum" sz="quarter" idx="12"/>
          </p:nvPr>
        </p:nvSpPr>
        <p:spPr/>
        <p:txBody>
          <a:bodyPr/>
          <a:lstStyle>
            <a:lvl1pPr>
              <a:defRPr/>
            </a:lvl1pPr>
          </a:lstStyle>
          <a:p>
            <a:fld id="{6D5CB72D-AF1A-4BDC-8B08-E96E3E5A848A}" type="slidenum">
              <a:rPr lang="sv-SE" altLang="sv-FI"/>
              <a:pPr/>
              <a:t>‹#›</a:t>
            </a:fld>
            <a:endParaRPr lang="sv-SE" altLang="sv-FI"/>
          </a:p>
        </p:txBody>
      </p:sp>
    </p:spTree>
    <p:extLst>
      <p:ext uri="{BB962C8B-B14F-4D97-AF65-F5344CB8AC3E}">
        <p14:creationId xmlns:p14="http://schemas.microsoft.com/office/powerpoint/2010/main" val="424364329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Title ">
    <p:spTree>
      <p:nvGrpSpPr>
        <p:cNvPr id="1" name=""/>
        <p:cNvGrpSpPr/>
        <p:nvPr/>
      </p:nvGrpSpPr>
      <p:grpSpPr>
        <a:xfrm>
          <a:off x="0" y="0"/>
          <a:ext cx="0" cy="0"/>
          <a:chOff x="0" y="0"/>
          <a:chExt cx="0" cy="0"/>
        </a:xfrm>
      </p:grpSpPr>
      <p:pic>
        <p:nvPicPr>
          <p:cNvPr id="15" name="Bildobjekt 14">
            <a:extLst>
              <a:ext uri="{FF2B5EF4-FFF2-40B4-BE49-F238E27FC236}">
                <a16:creationId xmlns:a16="http://schemas.microsoft.com/office/drawing/2014/main" id="{E337B2ED-E347-6C4E-A1C5-1349044D3D4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00000" y="6237290"/>
            <a:ext cx="810000" cy="429269"/>
          </a:xfrm>
          <a:prstGeom prst="rect">
            <a:avLst/>
          </a:prstGeom>
        </p:spPr>
      </p:pic>
      <p:sp>
        <p:nvSpPr>
          <p:cNvPr id="6" name="Date Placeholder 5"/>
          <p:cNvSpPr>
            <a:spLocks noGrp="1"/>
          </p:cNvSpPr>
          <p:nvPr>
            <p:ph type="dt" sz="half" idx="10"/>
          </p:nvPr>
        </p:nvSpPr>
        <p:spPr/>
        <p:txBody>
          <a:bodyPr/>
          <a:lstStyle/>
          <a:p>
            <a:r>
              <a:rPr lang="sv-SE" noProof="0"/>
              <a:t>2019-08-27</a:t>
            </a:r>
            <a:endParaRPr lang="en-US" noProof="0" dirty="0"/>
          </a:p>
        </p:txBody>
      </p:sp>
      <p:sp>
        <p:nvSpPr>
          <p:cNvPr id="7" name="Footer Placeholder 6"/>
          <p:cNvSpPr>
            <a:spLocks noGrp="1"/>
          </p:cNvSpPr>
          <p:nvPr>
            <p:ph type="ftr" sz="quarter" idx="11"/>
          </p:nvPr>
        </p:nvSpPr>
        <p:spPr/>
        <p:txBody>
          <a:bodyPr/>
          <a:lstStyle/>
          <a:p>
            <a:r>
              <a:rPr lang="en-US" noProof="0"/>
              <a:t>© Bisnode 2019</a:t>
            </a:r>
            <a:endParaRPr lang="en-US" noProof="0" dirty="0"/>
          </a:p>
        </p:txBody>
      </p:sp>
      <p:sp>
        <p:nvSpPr>
          <p:cNvPr id="8" name="Slide Number Placeholder 7"/>
          <p:cNvSpPr>
            <a:spLocks noGrp="1"/>
          </p:cNvSpPr>
          <p:nvPr>
            <p:ph type="sldNum" sz="quarter" idx="12"/>
          </p:nvPr>
        </p:nvSpPr>
        <p:spPr/>
        <p:txBody>
          <a:bodyPr/>
          <a:lstStyle/>
          <a:p>
            <a:fld id="{4FC1F0BC-4120-4C3A-9EC0-B585A47A5292}" type="slidenum">
              <a:rPr lang="en-US" noProof="0" smtClean="0"/>
              <a:pPr/>
              <a:t>‹#›</a:t>
            </a:fld>
            <a:endParaRPr lang="en-US" noProof="0" dirty="0"/>
          </a:p>
        </p:txBody>
      </p:sp>
      <p:sp>
        <p:nvSpPr>
          <p:cNvPr id="9" name="Title 1">
            <a:extLst>
              <a:ext uri="{FF2B5EF4-FFF2-40B4-BE49-F238E27FC236}">
                <a16:creationId xmlns:a16="http://schemas.microsoft.com/office/drawing/2014/main" id="{5F952685-CFD4-B349-8EEF-D3DE7D499B40}"/>
              </a:ext>
            </a:extLst>
          </p:cNvPr>
          <p:cNvSpPr>
            <a:spLocks noGrp="1"/>
          </p:cNvSpPr>
          <p:nvPr>
            <p:ph type="title" hasCustomPrompt="1"/>
          </p:nvPr>
        </p:nvSpPr>
        <p:spPr>
          <a:xfrm>
            <a:off x="413100" y="188640"/>
            <a:ext cx="8316000" cy="387798"/>
          </a:xfrm>
        </p:spPr>
        <p:txBody>
          <a:bodyPr anchor="b"/>
          <a:lstStyle>
            <a:lvl1pPr>
              <a:defRPr sz="2100">
                <a:solidFill>
                  <a:schemeClr val="tx2"/>
                </a:solidFill>
                <a:latin typeface="+mn-lt"/>
              </a:defRPr>
            </a:lvl1pPr>
          </a:lstStyle>
          <a:p>
            <a:r>
              <a:rPr lang="en-US" noProof="0" dirty="0"/>
              <a:t>Click to add title</a:t>
            </a:r>
          </a:p>
        </p:txBody>
      </p:sp>
      <p:sp>
        <p:nvSpPr>
          <p:cNvPr id="10" name="Platshållare för text 2">
            <a:extLst>
              <a:ext uri="{FF2B5EF4-FFF2-40B4-BE49-F238E27FC236}">
                <a16:creationId xmlns:a16="http://schemas.microsoft.com/office/drawing/2014/main" id="{615B50FA-56D0-3040-A856-5FF63A4A6B1E}"/>
              </a:ext>
            </a:extLst>
          </p:cNvPr>
          <p:cNvSpPr>
            <a:spLocks noGrp="1"/>
          </p:cNvSpPr>
          <p:nvPr>
            <p:ph type="body" sz="quarter" idx="17" hasCustomPrompt="1"/>
          </p:nvPr>
        </p:nvSpPr>
        <p:spPr>
          <a:xfrm>
            <a:off x="413100" y="560744"/>
            <a:ext cx="8316000" cy="288000"/>
          </a:xfrm>
        </p:spPr>
        <p:txBody>
          <a:bodyPr tIns="18000" anchor="t"/>
          <a:lstStyle>
            <a:lvl1pPr marL="0" indent="0">
              <a:lnSpc>
                <a:spcPct val="90000"/>
              </a:lnSpc>
              <a:spcBef>
                <a:spcPts val="0"/>
              </a:spcBef>
              <a:buNone/>
              <a:defRPr sz="1500" b="0" i="0">
                <a:solidFill>
                  <a:schemeClr val="tx1"/>
                </a:solidFill>
                <a:latin typeface="+mn-lt"/>
              </a:defRPr>
            </a:lvl1pPr>
            <a:lvl2pPr marL="180971" indent="0">
              <a:buNone/>
              <a:defRPr/>
            </a:lvl2pPr>
            <a:lvl3pPr marL="407977" indent="0">
              <a:buNone/>
              <a:defRPr/>
            </a:lvl3pPr>
            <a:lvl4pPr marL="561961" indent="0">
              <a:buNone/>
              <a:defRPr/>
            </a:lvl4pPr>
            <a:lvl5pPr marL="752456" indent="0">
              <a:buNone/>
              <a:defRPr/>
            </a:lvl5pPr>
          </a:lstStyle>
          <a:p>
            <a:pPr lvl="0"/>
            <a:r>
              <a:rPr lang="en-US" noProof="0" dirty="0"/>
              <a:t>Click to add subtitle</a:t>
            </a:r>
          </a:p>
        </p:txBody>
      </p:sp>
    </p:spTree>
    <p:extLst>
      <p:ext uri="{BB962C8B-B14F-4D97-AF65-F5344CB8AC3E}">
        <p14:creationId xmlns:p14="http://schemas.microsoft.com/office/powerpoint/2010/main" val="2443408483"/>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x">
  <p:cSld name="Rubrik och innehåll">
    <p:spTree>
      <p:nvGrpSpPr>
        <p:cNvPr id="1" name=""/>
        <p:cNvGrpSpPr/>
        <p:nvPr/>
      </p:nvGrpSpPr>
      <p:grpSpPr>
        <a:xfrm>
          <a:off x="0" y="0"/>
          <a:ext cx="0" cy="0"/>
          <a:chOff x="0" y="0"/>
          <a:chExt cx="0" cy="0"/>
        </a:xfrm>
      </p:grpSpPr>
      <p:sp>
        <p:nvSpPr>
          <p:cNvPr id="31" name="Shape 31"/>
          <p:cNvSpPr>
            <a:spLocks noGrp="1"/>
          </p:cNvSpPr>
          <p:nvPr>
            <p:ph type="title"/>
          </p:nvPr>
        </p:nvSpPr>
        <p:spPr>
          <a:prstGeom prst="rect">
            <a:avLst/>
          </a:prstGeom>
        </p:spPr>
        <p:txBody>
          <a:bodyPr/>
          <a:lstStyle>
            <a:lvl1pPr>
              <a:defRPr sz="3000"/>
            </a:lvl1pPr>
          </a:lstStyle>
          <a:p>
            <a:r>
              <a:t>Title Text</a:t>
            </a:r>
          </a:p>
        </p:txBody>
      </p:sp>
      <p:sp>
        <p:nvSpPr>
          <p:cNvPr id="32" name="Shape 32"/>
          <p:cNvSpPr>
            <a:spLocks noGrp="1"/>
          </p:cNvSpPr>
          <p:nvPr>
            <p:ph type="body" sz="half" idx="1"/>
          </p:nvPr>
        </p:nvSpPr>
        <p:spPr>
          <a:xfrm>
            <a:off x="1485900" y="2431431"/>
            <a:ext cx="6172200" cy="366186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3" name="Shape 33"/>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84374492"/>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1_Rubrikbild">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l">
              <a:defRPr sz="4500" b="1" i="0">
                <a:latin typeface="Arial" charset="0"/>
                <a:ea typeface="Arial" charset="0"/>
                <a:cs typeface="Arial" charset="0"/>
              </a:defRPr>
            </a:lvl1pPr>
          </a:lstStyle>
          <a:p>
            <a:r>
              <a:rPr lang="sv-SE"/>
              <a:t>Klicka här för att ändra format</a:t>
            </a:r>
            <a:endParaRPr lang="en-US"/>
          </a:p>
        </p:txBody>
      </p:sp>
    </p:spTree>
    <p:extLst>
      <p:ext uri="{BB962C8B-B14F-4D97-AF65-F5344CB8AC3E}">
        <p14:creationId xmlns:p14="http://schemas.microsoft.com/office/powerpoint/2010/main" val="383289391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Titelsida 1 - Rubrik, underrubrik, bildkollage">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3" name="Underrubrik 2"/>
          <p:cNvSpPr>
            <a:spLocks noGrp="1"/>
          </p:cNvSpPr>
          <p:nvPr>
            <p:ph type="subTitle" idx="1" hasCustomPrompt="1"/>
          </p:nvPr>
        </p:nvSpPr>
        <p:spPr>
          <a:xfrm>
            <a:off x="3625455" y="3212976"/>
            <a:ext cx="4780971" cy="720000"/>
          </a:xfrm>
        </p:spPr>
        <p:txBody>
          <a:bodyPr/>
          <a:lstStyle>
            <a:lvl1pPr marL="0" indent="0" algn="l">
              <a:buNone/>
              <a:defRPr sz="1800" b="0"/>
            </a:lvl1pPr>
            <a:lvl2pPr marL="342892" indent="0" algn="ctr">
              <a:buNone/>
              <a:defRPr sz="1500"/>
            </a:lvl2pPr>
            <a:lvl3pPr marL="685783" indent="0" algn="ctr">
              <a:buNone/>
              <a:defRPr sz="1425"/>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sv-SE" dirty="0"/>
              <a:t>Klicka här för att skriva in en underrubrik</a:t>
            </a:r>
          </a:p>
        </p:txBody>
      </p:sp>
      <p:sp>
        <p:nvSpPr>
          <p:cNvPr id="2" name="Rubrik 1"/>
          <p:cNvSpPr>
            <a:spLocks noGrp="1"/>
          </p:cNvSpPr>
          <p:nvPr>
            <p:ph type="ctrTitle" hasCustomPrompt="1"/>
          </p:nvPr>
        </p:nvSpPr>
        <p:spPr>
          <a:xfrm>
            <a:off x="3625455" y="1642103"/>
            <a:ext cx="4780971" cy="1440000"/>
          </a:xfrm>
        </p:spPr>
        <p:txBody>
          <a:bodyPr anchor="b"/>
          <a:lstStyle>
            <a:lvl1pPr marL="0" marR="0" indent="0" algn="l" defTabSz="685783" rtl="0" eaLnBrk="1" fontAlgn="auto" latinLnBrk="0" hangingPunct="1">
              <a:lnSpc>
                <a:spcPct val="90000"/>
              </a:lnSpc>
              <a:spcBef>
                <a:spcPct val="0"/>
              </a:spcBef>
              <a:spcAft>
                <a:spcPts val="0"/>
              </a:spcAft>
              <a:buClrTx/>
              <a:buSzTx/>
              <a:buFontTx/>
              <a:buNone/>
              <a:tabLst/>
              <a:defRPr sz="2700" baseline="0"/>
            </a:lvl1pPr>
          </a:lstStyle>
          <a:p>
            <a:pPr marL="0" marR="0" lvl="0" indent="0" algn="l" defTabSz="685783" rtl="0" eaLnBrk="1" fontAlgn="auto" latinLnBrk="0" hangingPunct="1">
              <a:lnSpc>
                <a:spcPct val="90000"/>
              </a:lnSpc>
              <a:spcBef>
                <a:spcPct val="0"/>
              </a:spcBef>
              <a:spcAft>
                <a:spcPts val="0"/>
              </a:spcAft>
              <a:buClrTx/>
              <a:buSzTx/>
              <a:buFontTx/>
              <a:buNone/>
              <a:tabLst/>
              <a:defRPr/>
            </a:pPr>
            <a:r>
              <a:rPr lang="sv-SE" sz="3000" b="1" dirty="0">
                <a:latin typeface="Inter" pitchFamily="34" charset="0"/>
                <a:ea typeface="Inter" pitchFamily="34" charset="0"/>
              </a:rPr>
              <a:t>Rubrik</a:t>
            </a:r>
            <a:endParaRPr lang="sv-SE" dirty="0"/>
          </a:p>
        </p:txBody>
      </p:sp>
      <p:pic>
        <p:nvPicPr>
          <p:cNvPr id="14" name="Bildobjekt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66067" y="6075795"/>
            <a:ext cx="942800" cy="471134"/>
          </a:xfrm>
          <a:prstGeom prst="rect">
            <a:avLst/>
          </a:prstGeom>
        </p:spPr>
      </p:pic>
      <p:pic>
        <p:nvPicPr>
          <p:cNvPr id="18" name="Bildobjekt 1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923932" y="6165304"/>
            <a:ext cx="971429" cy="390476"/>
          </a:xfrm>
          <a:prstGeom prst="rect">
            <a:avLst/>
          </a:prstGeom>
        </p:spPr>
      </p:pic>
      <p:pic>
        <p:nvPicPr>
          <p:cNvPr id="19" name="Bildobjekt 1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300192" y="6063912"/>
            <a:ext cx="1257852" cy="555038"/>
          </a:xfrm>
          <a:prstGeom prst="rect">
            <a:avLst/>
          </a:prstGeom>
        </p:spPr>
      </p:pic>
      <p:pic>
        <p:nvPicPr>
          <p:cNvPr id="20" name="Bildobjekt 1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704348" y="6075804"/>
            <a:ext cx="1223628" cy="552559"/>
          </a:xfrm>
          <a:prstGeom prst="rect">
            <a:avLst/>
          </a:prstGeom>
        </p:spPr>
      </p:pic>
      <p:pic>
        <p:nvPicPr>
          <p:cNvPr id="22" name="Bildobjekt 2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43508" y="950196"/>
            <a:ext cx="3481947" cy="4957608"/>
          </a:xfrm>
          <a:prstGeom prst="rect">
            <a:avLst/>
          </a:prstGeom>
        </p:spPr>
      </p:pic>
    </p:spTree>
    <p:extLst>
      <p:ext uri="{BB962C8B-B14F-4D97-AF65-F5344CB8AC3E}">
        <p14:creationId xmlns:p14="http://schemas.microsoft.com/office/powerpoint/2010/main" val="3053711987"/>
      </p:ext>
    </p:extLst>
  </p:cSld>
  <p:clrMapOvr>
    <a:overrideClrMapping bg1="lt1" tx1="dk1" bg2="lt2" tx2="dk2" accent1="accent1" accent2="accent2" accent3="accent3" accent4="accent4" accent5="accent5" accent6="accent6" hlink="hlink" folHlink="folHlink"/>
  </p:clrMapOvr>
  <p:transition spd="slow">
    <p:push/>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x">
  <p:cSld name="Avsnittsrubrik">
    <p:spTree>
      <p:nvGrpSpPr>
        <p:cNvPr id="1" name=""/>
        <p:cNvGrpSpPr/>
        <p:nvPr/>
      </p:nvGrpSpPr>
      <p:grpSpPr>
        <a:xfrm>
          <a:off x="0" y="0"/>
          <a:ext cx="0" cy="0"/>
          <a:chOff x="0" y="0"/>
          <a:chExt cx="0" cy="0"/>
        </a:xfrm>
      </p:grpSpPr>
      <p:sp>
        <p:nvSpPr>
          <p:cNvPr id="40" name="Shape 40"/>
          <p:cNvSpPr/>
          <p:nvPr/>
        </p:nvSpPr>
        <p:spPr>
          <a:xfrm>
            <a:off x="1493658" y="836712"/>
            <a:ext cx="6156685" cy="1"/>
          </a:xfrm>
          <a:prstGeom prst="line">
            <a:avLst/>
          </a:prstGeom>
          <a:ln w="50800">
            <a:solidFill>
              <a:srgbClr val="006F62"/>
            </a:solidFill>
            <a:prstDash val="sysDot"/>
          </a:ln>
        </p:spPr>
        <p:txBody>
          <a:bodyPr tIns="34290" bIns="34290"/>
          <a:lstStyle/>
          <a:p>
            <a:endParaRPr/>
          </a:p>
        </p:txBody>
      </p:sp>
      <p:sp>
        <p:nvSpPr>
          <p:cNvPr id="41" name="Shape 41"/>
          <p:cNvSpPr>
            <a:spLocks noGrp="1"/>
          </p:cNvSpPr>
          <p:nvPr>
            <p:ph type="title"/>
          </p:nvPr>
        </p:nvSpPr>
        <p:spPr>
          <a:xfrm>
            <a:off x="1684735" y="4406904"/>
            <a:ext cx="5829300" cy="1362076"/>
          </a:xfrm>
          <a:prstGeom prst="rect">
            <a:avLst/>
          </a:prstGeom>
        </p:spPr>
        <p:txBody>
          <a:bodyPr anchor="t"/>
          <a:lstStyle>
            <a:lvl1pPr algn="l">
              <a:defRPr sz="3000" cap="all"/>
            </a:lvl1pPr>
          </a:lstStyle>
          <a:p>
            <a:r>
              <a:t>Title Text</a:t>
            </a:r>
          </a:p>
        </p:txBody>
      </p:sp>
      <p:sp>
        <p:nvSpPr>
          <p:cNvPr id="42" name="Shape 42"/>
          <p:cNvSpPr>
            <a:spLocks noGrp="1"/>
          </p:cNvSpPr>
          <p:nvPr>
            <p:ph type="body" sz="quarter" idx="1"/>
          </p:nvPr>
        </p:nvSpPr>
        <p:spPr>
          <a:xfrm>
            <a:off x="1684735" y="2906716"/>
            <a:ext cx="5829300" cy="1500188"/>
          </a:xfrm>
          <a:prstGeom prst="rect">
            <a:avLst/>
          </a:prstGeom>
        </p:spPr>
        <p:txBody>
          <a:bodyPr anchor="b"/>
          <a:lstStyle>
            <a:lvl1pPr marL="0" indent="0">
              <a:buSzTx/>
              <a:buFontTx/>
              <a:buNone/>
              <a:defRPr sz="1500">
                <a:solidFill>
                  <a:schemeClr val="accent6"/>
                </a:solidFill>
              </a:defRPr>
            </a:lvl1pPr>
            <a:lvl2pPr marL="0" indent="171408">
              <a:buSzTx/>
              <a:buFontTx/>
              <a:buNone/>
              <a:defRPr sz="1500">
                <a:solidFill>
                  <a:schemeClr val="accent6"/>
                </a:solidFill>
              </a:defRPr>
            </a:lvl2pPr>
            <a:lvl3pPr marL="0" indent="342817">
              <a:buSzTx/>
              <a:buFontTx/>
              <a:buNone/>
              <a:defRPr sz="1500">
                <a:solidFill>
                  <a:schemeClr val="accent6"/>
                </a:solidFill>
              </a:defRPr>
            </a:lvl3pPr>
            <a:lvl4pPr marL="0" indent="514226">
              <a:buSzTx/>
              <a:buFontTx/>
              <a:buNone/>
              <a:defRPr sz="1500">
                <a:solidFill>
                  <a:schemeClr val="accent6"/>
                </a:solidFill>
              </a:defRPr>
            </a:lvl4pPr>
            <a:lvl5pPr marL="0" indent="685635">
              <a:buSzTx/>
              <a:buFontTx/>
              <a:buNone/>
              <a:defRPr sz="1500">
                <a:solidFill>
                  <a:schemeClr val="accent6"/>
                </a:solidFill>
              </a:defRPr>
            </a:lvl5pPr>
          </a:lstStyle>
          <a:p>
            <a:r>
              <a:t>Body Level One</a:t>
            </a:r>
          </a:p>
          <a:p>
            <a:pPr lvl="1"/>
            <a:r>
              <a:t>Body Level Two</a:t>
            </a:r>
          </a:p>
          <a:p>
            <a:pPr lvl="2"/>
            <a:r>
              <a:t>Body Level Three</a:t>
            </a:r>
          </a:p>
          <a:p>
            <a:pPr lvl="3"/>
            <a:r>
              <a:t>Body Level Four</a:t>
            </a:r>
          </a:p>
          <a:p>
            <a:pPr lvl="4"/>
            <a:r>
              <a:t>Body Level Five</a:t>
            </a:r>
          </a:p>
        </p:txBody>
      </p:sp>
      <p:sp>
        <p:nvSpPr>
          <p:cNvPr id="43" name="Shape 43"/>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90960175"/>
      </p:ext>
    </p:extLst>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type="tx">
  <p:cSld name="Två innehållsdelar">
    <p:spTree>
      <p:nvGrpSpPr>
        <p:cNvPr id="1" name=""/>
        <p:cNvGrpSpPr/>
        <p:nvPr/>
      </p:nvGrpSpPr>
      <p:grpSpPr>
        <a:xfrm>
          <a:off x="0" y="0"/>
          <a:ext cx="0" cy="0"/>
          <a:chOff x="0" y="0"/>
          <a:chExt cx="0" cy="0"/>
        </a:xfrm>
      </p:grpSpPr>
      <p:sp>
        <p:nvSpPr>
          <p:cNvPr id="50" name="Shape 50"/>
          <p:cNvSpPr>
            <a:spLocks noGrp="1"/>
          </p:cNvSpPr>
          <p:nvPr>
            <p:ph type="title"/>
          </p:nvPr>
        </p:nvSpPr>
        <p:spPr>
          <a:xfrm>
            <a:off x="1485900" y="980728"/>
            <a:ext cx="6172200" cy="1143001"/>
          </a:xfrm>
          <a:prstGeom prst="rect">
            <a:avLst/>
          </a:prstGeom>
        </p:spPr>
        <p:txBody>
          <a:bodyPr/>
          <a:lstStyle/>
          <a:p>
            <a:r>
              <a:t>Title Text</a:t>
            </a:r>
          </a:p>
        </p:txBody>
      </p:sp>
      <p:sp>
        <p:nvSpPr>
          <p:cNvPr id="51" name="Shape 51"/>
          <p:cNvSpPr>
            <a:spLocks noGrp="1"/>
          </p:cNvSpPr>
          <p:nvPr>
            <p:ph type="body" sz="quarter" idx="1"/>
          </p:nvPr>
        </p:nvSpPr>
        <p:spPr>
          <a:xfrm>
            <a:off x="1485900" y="2204865"/>
            <a:ext cx="3028950" cy="3921300"/>
          </a:xfrm>
          <a:prstGeom prst="rect">
            <a:avLst/>
          </a:prstGeom>
        </p:spPr>
        <p:txBody>
          <a:bodyPr/>
          <a:lstStyle>
            <a:lvl1pPr marL="257114" indent="-257114">
              <a:defRPr sz="2100"/>
            </a:lvl1pPr>
            <a:lvl2pPr marL="421380" indent="-249971">
              <a:defRPr sz="2100"/>
            </a:lvl2pPr>
            <a:lvl3pPr marL="582790" indent="-239972">
              <a:defRPr sz="2100"/>
            </a:lvl3pPr>
            <a:lvl4pPr marL="780862" indent="-266636">
              <a:defRPr sz="2100"/>
            </a:lvl4pPr>
            <a:lvl5pPr marL="952271" indent="-266636">
              <a:defRPr sz="2100"/>
            </a:lvl5pPr>
          </a:lstStyle>
          <a:p>
            <a:r>
              <a:t>Body Level One</a:t>
            </a:r>
          </a:p>
          <a:p>
            <a:pPr lvl="1"/>
            <a:r>
              <a:t>Body Level Two</a:t>
            </a:r>
          </a:p>
          <a:p>
            <a:pPr lvl="2"/>
            <a:r>
              <a:t>Body Level Three</a:t>
            </a:r>
          </a:p>
          <a:p>
            <a:pPr lvl="3"/>
            <a:r>
              <a:t>Body Level Four</a:t>
            </a:r>
          </a:p>
          <a:p>
            <a:pPr lvl="4"/>
            <a:r>
              <a:t>Body Level Five</a:t>
            </a:r>
          </a:p>
        </p:txBody>
      </p:sp>
      <p:sp>
        <p:nvSpPr>
          <p:cNvPr id="52" name="Shape 52"/>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99189102"/>
      </p:ext>
    </p:extLst>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type="tx">
  <p:cSld name="Tom">
    <p:spTree>
      <p:nvGrpSpPr>
        <p:cNvPr id="1" name=""/>
        <p:cNvGrpSpPr/>
        <p:nvPr/>
      </p:nvGrpSpPr>
      <p:grpSpPr>
        <a:xfrm>
          <a:off x="0" y="0"/>
          <a:ext cx="0" cy="0"/>
          <a:chOff x="0" y="0"/>
          <a:chExt cx="0" cy="0"/>
        </a:xfrm>
      </p:grpSpPr>
      <p:sp>
        <p:nvSpPr>
          <p:cNvPr id="102" name="Shape 102"/>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79641420"/>
      </p:ext>
    </p:extLst>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type="tx">
  <p:cSld name="Rubrik och innehåll">
    <p:spTree>
      <p:nvGrpSpPr>
        <p:cNvPr id="1" name=""/>
        <p:cNvGrpSpPr/>
        <p:nvPr/>
      </p:nvGrpSpPr>
      <p:grpSpPr>
        <a:xfrm>
          <a:off x="0" y="0"/>
          <a:ext cx="0" cy="0"/>
          <a:chOff x="0" y="0"/>
          <a:chExt cx="0" cy="0"/>
        </a:xfrm>
      </p:grpSpPr>
      <p:sp>
        <p:nvSpPr>
          <p:cNvPr id="156" name="Shape 156"/>
          <p:cNvSpPr>
            <a:spLocks noGrp="1"/>
          </p:cNvSpPr>
          <p:nvPr>
            <p:ph type="title"/>
          </p:nvPr>
        </p:nvSpPr>
        <p:spPr>
          <a:xfrm>
            <a:off x="1485900" y="274638"/>
            <a:ext cx="6172200" cy="1143001"/>
          </a:xfrm>
          <a:prstGeom prst="rect">
            <a:avLst/>
          </a:prstGeom>
        </p:spPr>
        <p:txBody>
          <a:bodyPr/>
          <a:lstStyle>
            <a:lvl1pPr>
              <a:lnSpc>
                <a:spcPct val="100000"/>
              </a:lnSpc>
              <a:defRPr b="0">
                <a:latin typeface="+mj-lt"/>
                <a:ea typeface="+mj-ea"/>
                <a:cs typeface="+mj-cs"/>
                <a:sym typeface="Calibri"/>
              </a:defRPr>
            </a:lvl1pPr>
          </a:lstStyle>
          <a:p>
            <a:r>
              <a:t>Title Text</a:t>
            </a:r>
          </a:p>
        </p:txBody>
      </p:sp>
      <p:sp>
        <p:nvSpPr>
          <p:cNvPr id="157" name="Shape 157"/>
          <p:cNvSpPr>
            <a:spLocks noGrp="1"/>
          </p:cNvSpPr>
          <p:nvPr>
            <p:ph type="body" idx="1"/>
          </p:nvPr>
        </p:nvSpPr>
        <p:spPr>
          <a:xfrm>
            <a:off x="1485900" y="1600203"/>
            <a:ext cx="6172200" cy="4525963"/>
          </a:xfrm>
          <a:prstGeom prst="rect">
            <a:avLst/>
          </a:prstGeom>
        </p:spPr>
        <p:txBody>
          <a:bodyPr/>
          <a:lstStyle>
            <a:lvl1pPr marL="257114" indent="-257114">
              <a:lnSpc>
                <a:spcPct val="100000"/>
              </a:lnSpc>
              <a:spcBef>
                <a:spcPts val="563"/>
              </a:spcBef>
              <a:defRPr sz="2400">
                <a:latin typeface="+mj-lt"/>
                <a:ea typeface="+mj-ea"/>
                <a:cs typeface="+mj-cs"/>
                <a:sym typeface="Calibri"/>
              </a:defRPr>
            </a:lvl1pPr>
            <a:lvl2pPr marL="416279" indent="-244869">
              <a:lnSpc>
                <a:spcPct val="100000"/>
              </a:lnSpc>
              <a:spcBef>
                <a:spcPts val="563"/>
              </a:spcBef>
              <a:defRPr sz="2400">
                <a:latin typeface="+mj-lt"/>
                <a:ea typeface="+mj-ea"/>
                <a:cs typeface="+mj-cs"/>
                <a:sym typeface="Calibri"/>
              </a:defRPr>
            </a:lvl2pPr>
            <a:lvl3pPr marL="571363" indent="-228545">
              <a:lnSpc>
                <a:spcPct val="100000"/>
              </a:lnSpc>
              <a:spcBef>
                <a:spcPts val="563"/>
              </a:spcBef>
              <a:defRPr sz="2400">
                <a:latin typeface="+mj-lt"/>
                <a:ea typeface="+mj-ea"/>
                <a:cs typeface="+mj-cs"/>
                <a:sym typeface="Calibri"/>
              </a:defRPr>
            </a:lvl3pPr>
            <a:lvl4pPr marL="788480" indent="-274254">
              <a:lnSpc>
                <a:spcPct val="100000"/>
              </a:lnSpc>
              <a:spcBef>
                <a:spcPts val="563"/>
              </a:spcBef>
              <a:defRPr sz="2400">
                <a:latin typeface="+mj-lt"/>
                <a:ea typeface="+mj-ea"/>
                <a:cs typeface="+mj-cs"/>
                <a:sym typeface="Calibri"/>
              </a:defRPr>
            </a:lvl4pPr>
            <a:lvl5pPr marL="959889" indent="-274254">
              <a:lnSpc>
                <a:spcPct val="100000"/>
              </a:lnSpc>
              <a:spcBef>
                <a:spcPts val="563"/>
              </a:spcBef>
              <a:defRPr sz="2400">
                <a:latin typeface="+mj-lt"/>
                <a:ea typeface="+mj-ea"/>
                <a:cs typeface="+mj-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58" name="Shape 158"/>
          <p:cNvSpPr>
            <a:spLocks noGrp="1"/>
          </p:cNvSpPr>
          <p:nvPr>
            <p:ph type="sldNum" sz="quarter" idx="2"/>
          </p:nvPr>
        </p:nvSpPr>
        <p:spPr>
          <a:xfrm>
            <a:off x="7338822" y="6377354"/>
            <a:ext cx="319278" cy="323125"/>
          </a:xfrm>
          <a:prstGeom prst="rect">
            <a:avLst/>
          </a:prstGeom>
        </p:spPr>
        <p:txBody>
          <a:bodyPr lIns="91420" tIns="91420" rIns="91420" bIns="91420"/>
          <a:lstStyle>
            <a:lvl1pPr>
              <a:defRPr>
                <a:solidFill>
                  <a:srgbClr val="888888"/>
                </a:solidFill>
                <a:latin typeface="+mj-lt"/>
                <a:ea typeface="+mj-ea"/>
                <a:cs typeface="+mj-cs"/>
                <a:sym typeface="Calibri"/>
              </a:defRPr>
            </a:lvl1pPr>
          </a:lstStyle>
          <a:p>
            <a:fld id="{86CB4B4D-7CA3-9044-876B-883B54F8677D}" type="slidenum">
              <a:t>‹#›</a:t>
            </a:fld>
            <a:endParaRPr/>
          </a:p>
        </p:txBody>
      </p:sp>
    </p:spTree>
    <p:extLst>
      <p:ext uri="{BB962C8B-B14F-4D97-AF65-F5344CB8AC3E}">
        <p14:creationId xmlns:p14="http://schemas.microsoft.com/office/powerpoint/2010/main" val="226275201"/>
      </p:ext>
    </p:extLst>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type="tx">
  <p:cSld name="1_Rubrik och innehåll">
    <p:spTree>
      <p:nvGrpSpPr>
        <p:cNvPr id="1" name=""/>
        <p:cNvGrpSpPr/>
        <p:nvPr/>
      </p:nvGrpSpPr>
      <p:grpSpPr>
        <a:xfrm>
          <a:off x="0" y="0"/>
          <a:ext cx="0" cy="0"/>
          <a:chOff x="0" y="0"/>
          <a:chExt cx="0" cy="0"/>
        </a:xfrm>
      </p:grpSpPr>
      <p:sp>
        <p:nvSpPr>
          <p:cNvPr id="264" name="Shape 264"/>
          <p:cNvSpPr>
            <a:spLocks noGrp="1"/>
          </p:cNvSpPr>
          <p:nvPr>
            <p:ph type="title"/>
          </p:nvPr>
        </p:nvSpPr>
        <p:spPr>
          <a:prstGeom prst="rect">
            <a:avLst/>
          </a:prstGeom>
        </p:spPr>
        <p:txBody>
          <a:bodyPr/>
          <a:lstStyle>
            <a:lvl1pPr>
              <a:defRPr sz="3000"/>
            </a:lvl1pPr>
          </a:lstStyle>
          <a:p>
            <a:r>
              <a:t>Title Text</a:t>
            </a:r>
          </a:p>
        </p:txBody>
      </p:sp>
      <p:sp>
        <p:nvSpPr>
          <p:cNvPr id="265" name="Shape 265"/>
          <p:cNvSpPr>
            <a:spLocks noGrp="1"/>
          </p:cNvSpPr>
          <p:nvPr>
            <p:ph type="body" sz="half" idx="1"/>
          </p:nvPr>
        </p:nvSpPr>
        <p:spPr>
          <a:xfrm>
            <a:off x="1485900" y="2431431"/>
            <a:ext cx="6172200" cy="366186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66" name="Shape 266"/>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84607115"/>
      </p:ext>
    </p:extLst>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p:cSld name="Rubrik">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B7BA672-CB4E-4C09-A9A5-C5188FAC7802}"/>
              </a:ext>
            </a:extLst>
          </p:cNvPr>
          <p:cNvSpPr>
            <a:spLocks noGrp="1"/>
          </p:cNvSpPr>
          <p:nvPr>
            <p:ph type="ctrTitle" hasCustomPrompt="1"/>
          </p:nvPr>
        </p:nvSpPr>
        <p:spPr>
          <a:xfrm>
            <a:off x="2412000" y="2433976"/>
            <a:ext cx="4320000" cy="1311128"/>
          </a:xfrm>
        </p:spPr>
        <p:txBody>
          <a:bodyPr anchor="ctr" anchorCtr="0">
            <a:noAutofit/>
          </a:bodyPr>
          <a:lstStyle>
            <a:lvl1pPr algn="l">
              <a:lnSpc>
                <a:spcPct val="100000"/>
              </a:lnSpc>
              <a:defRPr sz="3300" b="1">
                <a:solidFill>
                  <a:schemeClr val="tx1"/>
                </a:solidFill>
              </a:defRPr>
            </a:lvl1pPr>
          </a:lstStyle>
          <a:p>
            <a:r>
              <a:rPr lang="sv-SE" dirty="0"/>
              <a:t>Rubrik på en eller </a:t>
            </a:r>
            <a:br>
              <a:rPr lang="sv-SE" dirty="0"/>
            </a:br>
            <a:r>
              <a:rPr lang="sv-SE" dirty="0"/>
              <a:t>två rader</a:t>
            </a:r>
          </a:p>
        </p:txBody>
      </p:sp>
      <p:sp>
        <p:nvSpPr>
          <p:cNvPr id="4" name="Platshållare för datum 3">
            <a:extLst>
              <a:ext uri="{FF2B5EF4-FFF2-40B4-BE49-F238E27FC236}">
                <a16:creationId xmlns:a16="http://schemas.microsoft.com/office/drawing/2014/main" id="{796C12B1-FAC5-408C-938E-5A34ADECC4F4}"/>
              </a:ext>
            </a:extLst>
          </p:cNvPr>
          <p:cNvSpPr>
            <a:spLocks noGrp="1"/>
          </p:cNvSpPr>
          <p:nvPr>
            <p:ph type="dt" sz="half" idx="10"/>
          </p:nvPr>
        </p:nvSpPr>
        <p:spPr/>
        <p:txBody>
          <a:bodyPr/>
          <a:lstStyle/>
          <a:p>
            <a:fld id="{6661A35B-5759-402D-A031-2298209AB0E2}" type="datetimeFigureOut">
              <a:rPr lang="sv-SE" smtClean="0"/>
              <a:t>2019-12-05</a:t>
            </a:fld>
            <a:endParaRPr lang="sv-SE"/>
          </a:p>
        </p:txBody>
      </p:sp>
      <p:sp>
        <p:nvSpPr>
          <p:cNvPr id="5" name="Platshållare för sidfot 4">
            <a:extLst>
              <a:ext uri="{FF2B5EF4-FFF2-40B4-BE49-F238E27FC236}">
                <a16:creationId xmlns:a16="http://schemas.microsoft.com/office/drawing/2014/main" id="{F2AF2A56-066C-474D-9C57-F10EE75EABE2}"/>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BB080D49-24A8-48AD-B084-47F2DB775D5E}"/>
              </a:ext>
            </a:extLst>
          </p:cNvPr>
          <p:cNvSpPr>
            <a:spLocks noGrp="1"/>
          </p:cNvSpPr>
          <p:nvPr>
            <p:ph type="sldNum" sz="quarter" idx="12"/>
          </p:nvPr>
        </p:nvSpPr>
        <p:spPr>
          <a:xfrm>
            <a:off x="5732169" y="6194769"/>
            <a:ext cx="325731" cy="323163"/>
          </a:xfrm>
        </p:spPr>
        <p:txBody>
          <a:bodyPr/>
          <a:lstStyle/>
          <a:p>
            <a:fld id="{CC95FCE1-8E5F-4560-B29E-7FB78EB7A839}" type="slidenum">
              <a:rPr lang="sv-SE" smtClean="0"/>
              <a:t>‹#›</a:t>
            </a:fld>
            <a:endParaRPr lang="sv-SE"/>
          </a:p>
        </p:txBody>
      </p:sp>
      <p:sp>
        <p:nvSpPr>
          <p:cNvPr id="3" name="Rektangel 2">
            <a:extLst>
              <a:ext uri="{FF2B5EF4-FFF2-40B4-BE49-F238E27FC236}">
                <a16:creationId xmlns:a16="http://schemas.microsoft.com/office/drawing/2014/main" id="{FFF31AE7-D880-407A-9C88-13783A4EC040}"/>
              </a:ext>
            </a:extLst>
          </p:cNvPr>
          <p:cNvSpPr/>
          <p:nvPr/>
        </p:nvSpPr>
        <p:spPr>
          <a:xfrm>
            <a:off x="1" y="0"/>
            <a:ext cx="25919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700"/>
          </a:p>
        </p:txBody>
      </p:sp>
    </p:spTree>
    <p:extLst>
      <p:ext uri="{BB962C8B-B14F-4D97-AF65-F5344CB8AC3E}">
        <p14:creationId xmlns:p14="http://schemas.microsoft.com/office/powerpoint/2010/main" val="2893344106"/>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2450212-E78E-489F-B4ED-3EAAA444508D}"/>
              </a:ext>
            </a:extLst>
          </p:cNvPr>
          <p:cNvSpPr>
            <a:spLocks noGrp="1"/>
          </p:cNvSpPr>
          <p:nvPr>
            <p:ph type="title"/>
          </p:nvPr>
        </p:nvSpPr>
        <p:spPr/>
        <p:txBody>
          <a:bodyPr/>
          <a:lstStyle/>
          <a:p>
            <a:r>
              <a:rPr lang="sv-SE"/>
              <a:t>Klicka här för att ändra mall för rubrikformat</a:t>
            </a:r>
            <a:endParaRPr lang="sv-FI"/>
          </a:p>
        </p:txBody>
      </p:sp>
      <p:sp>
        <p:nvSpPr>
          <p:cNvPr id="3" name="Platshållare för datum 2">
            <a:extLst>
              <a:ext uri="{FF2B5EF4-FFF2-40B4-BE49-F238E27FC236}">
                <a16:creationId xmlns:a16="http://schemas.microsoft.com/office/drawing/2014/main" id="{092D490D-C448-4204-A614-79EC3742963B}"/>
              </a:ext>
            </a:extLst>
          </p:cNvPr>
          <p:cNvSpPr>
            <a:spLocks noGrp="1"/>
          </p:cNvSpPr>
          <p:nvPr>
            <p:ph type="dt" sz="half" idx="10"/>
          </p:nvPr>
        </p:nvSpPr>
        <p:spPr/>
        <p:txBody>
          <a:bodyPr/>
          <a:lstStyle>
            <a:lvl1pPr>
              <a:defRPr/>
            </a:lvl1pPr>
          </a:lstStyle>
          <a:p>
            <a:endParaRPr lang="sv-SE" altLang="sv-FI"/>
          </a:p>
        </p:txBody>
      </p:sp>
      <p:sp>
        <p:nvSpPr>
          <p:cNvPr id="4" name="Platshållare för sidfot 3">
            <a:extLst>
              <a:ext uri="{FF2B5EF4-FFF2-40B4-BE49-F238E27FC236}">
                <a16:creationId xmlns:a16="http://schemas.microsoft.com/office/drawing/2014/main" id="{5374AB8E-DB2F-4A70-87B6-46E57B181039}"/>
              </a:ext>
            </a:extLst>
          </p:cNvPr>
          <p:cNvSpPr>
            <a:spLocks noGrp="1"/>
          </p:cNvSpPr>
          <p:nvPr>
            <p:ph type="ftr" sz="quarter" idx="11"/>
          </p:nvPr>
        </p:nvSpPr>
        <p:spPr/>
        <p:txBody>
          <a:bodyPr/>
          <a:lstStyle>
            <a:lvl1pPr>
              <a:defRPr/>
            </a:lvl1pPr>
          </a:lstStyle>
          <a:p>
            <a:endParaRPr lang="sv-SE" altLang="sv-FI"/>
          </a:p>
        </p:txBody>
      </p:sp>
      <p:sp>
        <p:nvSpPr>
          <p:cNvPr id="5" name="Platshållare för bildnummer 4">
            <a:extLst>
              <a:ext uri="{FF2B5EF4-FFF2-40B4-BE49-F238E27FC236}">
                <a16:creationId xmlns:a16="http://schemas.microsoft.com/office/drawing/2014/main" id="{2C14151C-A309-4EEA-959A-D523F968A652}"/>
              </a:ext>
            </a:extLst>
          </p:cNvPr>
          <p:cNvSpPr>
            <a:spLocks noGrp="1"/>
          </p:cNvSpPr>
          <p:nvPr>
            <p:ph type="sldNum" sz="quarter" idx="12"/>
          </p:nvPr>
        </p:nvSpPr>
        <p:spPr/>
        <p:txBody>
          <a:bodyPr/>
          <a:lstStyle>
            <a:lvl1pPr>
              <a:defRPr/>
            </a:lvl1pPr>
          </a:lstStyle>
          <a:p>
            <a:fld id="{D80FD2B8-C297-4FE2-8DA1-27ABE50012D3}" type="slidenum">
              <a:rPr lang="sv-SE" altLang="sv-FI"/>
              <a:pPr/>
              <a:t>‹#›</a:t>
            </a:fld>
            <a:endParaRPr lang="sv-SE" altLang="sv-FI"/>
          </a:p>
        </p:txBody>
      </p:sp>
    </p:spTree>
    <p:extLst>
      <p:ext uri="{BB962C8B-B14F-4D97-AF65-F5344CB8AC3E}">
        <p14:creationId xmlns:p14="http://schemas.microsoft.com/office/powerpoint/2010/main" val="123403929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cSld name="Bild och rubrik">
    <p:spTree>
      <p:nvGrpSpPr>
        <p:cNvPr id="1" name=""/>
        <p:cNvGrpSpPr/>
        <p:nvPr/>
      </p:nvGrpSpPr>
      <p:grpSpPr>
        <a:xfrm>
          <a:off x="0" y="0"/>
          <a:ext cx="0" cy="0"/>
          <a:chOff x="0" y="0"/>
          <a:chExt cx="0" cy="0"/>
        </a:xfrm>
      </p:grpSpPr>
      <p:sp>
        <p:nvSpPr>
          <p:cNvPr id="7" name="Platshållare för bild 9">
            <a:extLst>
              <a:ext uri="{FF2B5EF4-FFF2-40B4-BE49-F238E27FC236}">
                <a16:creationId xmlns:a16="http://schemas.microsoft.com/office/drawing/2014/main" id="{6437C3FB-B590-43F3-8686-17D11169DEC7}"/>
              </a:ext>
            </a:extLst>
          </p:cNvPr>
          <p:cNvSpPr>
            <a:spLocks noGrp="1"/>
          </p:cNvSpPr>
          <p:nvPr>
            <p:ph type="pic" sz="quarter" idx="13" hasCustomPrompt="1"/>
          </p:nvPr>
        </p:nvSpPr>
        <p:spPr>
          <a:xfrm>
            <a:off x="259201" y="0"/>
            <a:ext cx="8884800" cy="6858000"/>
          </a:xfrm>
        </p:spPr>
        <p:txBody>
          <a:bodyPr tIns="0" bIns="1800000" anchor="ctr" anchorCtr="0">
            <a:normAutofit/>
          </a:bodyPr>
          <a:lstStyle>
            <a:lvl1pPr marL="0" indent="0" algn="ctr">
              <a:buNone/>
              <a:defRPr sz="1350"/>
            </a:lvl1pPr>
          </a:lstStyle>
          <a:p>
            <a:r>
              <a:rPr lang="sv-SE" dirty="0"/>
              <a:t>Klicka på ikonen för att </a:t>
            </a:r>
            <a:br>
              <a:rPr lang="sv-SE" dirty="0"/>
            </a:br>
            <a:r>
              <a:rPr lang="sv-SE" dirty="0"/>
              <a:t>lägga till en bild</a:t>
            </a:r>
          </a:p>
        </p:txBody>
      </p:sp>
      <p:sp>
        <p:nvSpPr>
          <p:cNvPr id="3" name="Platshållare för datum 2">
            <a:extLst>
              <a:ext uri="{FF2B5EF4-FFF2-40B4-BE49-F238E27FC236}">
                <a16:creationId xmlns:a16="http://schemas.microsoft.com/office/drawing/2014/main" id="{70C0FFDE-20E1-4E05-AD5B-876993A14B78}"/>
              </a:ext>
            </a:extLst>
          </p:cNvPr>
          <p:cNvSpPr>
            <a:spLocks noGrp="1"/>
          </p:cNvSpPr>
          <p:nvPr>
            <p:ph type="dt" sz="half" idx="10"/>
          </p:nvPr>
        </p:nvSpPr>
        <p:spPr/>
        <p:txBody>
          <a:bodyPr/>
          <a:lstStyle>
            <a:lvl1pPr>
              <a:defRPr>
                <a:solidFill>
                  <a:schemeClr val="bg1"/>
                </a:solidFill>
              </a:defRPr>
            </a:lvl1pPr>
          </a:lstStyle>
          <a:p>
            <a:fld id="{6661A35B-5759-402D-A031-2298209AB0E2}" type="datetimeFigureOut">
              <a:rPr lang="sv-SE" smtClean="0"/>
              <a:t>2019-12-05</a:t>
            </a:fld>
            <a:endParaRPr lang="sv-SE"/>
          </a:p>
        </p:txBody>
      </p:sp>
      <p:sp>
        <p:nvSpPr>
          <p:cNvPr id="4" name="Platshållare för sidfot 3">
            <a:extLst>
              <a:ext uri="{FF2B5EF4-FFF2-40B4-BE49-F238E27FC236}">
                <a16:creationId xmlns:a16="http://schemas.microsoft.com/office/drawing/2014/main" id="{9C658C64-0CC7-478A-AC17-30210252F9E4}"/>
              </a:ext>
            </a:extLst>
          </p:cNvPr>
          <p:cNvSpPr>
            <a:spLocks noGrp="1"/>
          </p:cNvSpPr>
          <p:nvPr>
            <p:ph type="ftr" sz="quarter" idx="11"/>
          </p:nvPr>
        </p:nvSpPr>
        <p:spPr/>
        <p:txBody>
          <a:bodyPr/>
          <a:lstStyle>
            <a:lvl1pPr>
              <a:defRPr>
                <a:solidFill>
                  <a:schemeClr val="bg1"/>
                </a:solidFill>
              </a:defRPr>
            </a:lvl1pPr>
          </a:lstStyle>
          <a:p>
            <a:endParaRPr lang="sv-SE"/>
          </a:p>
        </p:txBody>
      </p:sp>
      <p:sp>
        <p:nvSpPr>
          <p:cNvPr id="5" name="Platshållare för bildnummer 4">
            <a:extLst>
              <a:ext uri="{FF2B5EF4-FFF2-40B4-BE49-F238E27FC236}">
                <a16:creationId xmlns:a16="http://schemas.microsoft.com/office/drawing/2014/main" id="{FBD27019-FF78-4832-9008-F432E9C3B22A}"/>
              </a:ext>
            </a:extLst>
          </p:cNvPr>
          <p:cNvSpPr>
            <a:spLocks noGrp="1"/>
          </p:cNvSpPr>
          <p:nvPr>
            <p:ph type="sldNum" sz="quarter" idx="12"/>
          </p:nvPr>
        </p:nvSpPr>
        <p:spPr>
          <a:xfrm>
            <a:off x="5732169" y="6194769"/>
            <a:ext cx="325731" cy="323163"/>
          </a:xfrm>
        </p:spPr>
        <p:txBody>
          <a:bodyPr/>
          <a:lstStyle>
            <a:lvl1pPr>
              <a:defRPr>
                <a:solidFill>
                  <a:schemeClr val="bg1"/>
                </a:solidFill>
              </a:defRPr>
            </a:lvl1pPr>
          </a:lstStyle>
          <a:p>
            <a:fld id="{CC95FCE1-8E5F-4560-B29E-7FB78EB7A839}" type="slidenum">
              <a:rPr lang="sv-SE" smtClean="0"/>
              <a:t>‹#›</a:t>
            </a:fld>
            <a:endParaRPr lang="sv-SE"/>
          </a:p>
        </p:txBody>
      </p:sp>
      <p:sp>
        <p:nvSpPr>
          <p:cNvPr id="8" name="Rubrik 1">
            <a:extLst>
              <a:ext uri="{FF2B5EF4-FFF2-40B4-BE49-F238E27FC236}">
                <a16:creationId xmlns:a16="http://schemas.microsoft.com/office/drawing/2014/main" id="{118C7873-AD9A-4598-BEE2-3ED782562B05}"/>
              </a:ext>
            </a:extLst>
          </p:cNvPr>
          <p:cNvSpPr>
            <a:spLocks noGrp="1"/>
          </p:cNvSpPr>
          <p:nvPr>
            <p:ph type="title" hasCustomPrompt="1"/>
          </p:nvPr>
        </p:nvSpPr>
        <p:spPr>
          <a:xfrm>
            <a:off x="2511349" y="617056"/>
            <a:ext cx="4121303" cy="1325563"/>
          </a:xfrm>
        </p:spPr>
        <p:txBody>
          <a:bodyPr anchor="b" anchorCtr="0">
            <a:noAutofit/>
          </a:bodyPr>
          <a:lstStyle>
            <a:lvl1pPr>
              <a:defRPr sz="2100"/>
            </a:lvl1pPr>
          </a:lstStyle>
          <a:p>
            <a:r>
              <a:rPr lang="sv-SE" dirty="0"/>
              <a:t>Rubrik i svart/vit/blå placeras fritt på bilden där den passar</a:t>
            </a:r>
          </a:p>
        </p:txBody>
      </p:sp>
      <p:sp>
        <p:nvSpPr>
          <p:cNvPr id="9" name="Rektangel 8">
            <a:extLst>
              <a:ext uri="{FF2B5EF4-FFF2-40B4-BE49-F238E27FC236}">
                <a16:creationId xmlns:a16="http://schemas.microsoft.com/office/drawing/2014/main" id="{7BBAB7C4-34CF-4F5D-8C3D-27B38F9E8CF0}"/>
              </a:ext>
            </a:extLst>
          </p:cNvPr>
          <p:cNvSpPr/>
          <p:nvPr/>
        </p:nvSpPr>
        <p:spPr>
          <a:xfrm>
            <a:off x="1" y="0"/>
            <a:ext cx="25919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700"/>
          </a:p>
        </p:txBody>
      </p:sp>
    </p:spTree>
    <p:extLst>
      <p:ext uri="{BB962C8B-B14F-4D97-AF65-F5344CB8AC3E}">
        <p14:creationId xmlns:p14="http://schemas.microsoft.com/office/powerpoint/2010/main" val="315883631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D5AA7850-24E5-E042-B0C8-20A3C694EB4A}"/>
              </a:ext>
            </a:extLst>
          </p:cNvPr>
          <p:cNvSpPr>
            <a:spLocks noGrp="1" noChangeArrowheads="1"/>
          </p:cNvSpPr>
          <p:nvPr>
            <p:ph type="dt" sz="half" idx="10"/>
          </p:nvPr>
        </p:nvSpPr>
        <p:spPr>
          <a:ln/>
        </p:spPr>
        <p:txBody>
          <a:bodyPr/>
          <a:lstStyle>
            <a:lvl1pPr>
              <a:defRPr/>
            </a:lvl1pPr>
          </a:lstStyle>
          <a:p>
            <a:pPr>
              <a:defRPr/>
            </a:pPr>
            <a:endParaRPr lang="en-GB" altLang="en-US"/>
          </a:p>
        </p:txBody>
      </p:sp>
      <p:sp>
        <p:nvSpPr>
          <p:cNvPr id="3" name="Rectangle 5">
            <a:extLst>
              <a:ext uri="{FF2B5EF4-FFF2-40B4-BE49-F238E27FC236}">
                <a16:creationId xmlns:a16="http://schemas.microsoft.com/office/drawing/2014/main" id="{F969E1DA-16A7-D749-A42D-D5F62BF81D21}"/>
              </a:ext>
            </a:extLst>
          </p:cNvPr>
          <p:cNvSpPr>
            <a:spLocks noGrp="1" noChangeArrowheads="1"/>
          </p:cNvSpPr>
          <p:nvPr>
            <p:ph type="ftr" sz="quarter" idx="11"/>
          </p:nvPr>
        </p:nvSpPr>
        <p:spPr>
          <a:ln/>
        </p:spPr>
        <p:txBody>
          <a:bodyPr/>
          <a:lstStyle>
            <a:lvl1pPr>
              <a:defRPr/>
            </a:lvl1pPr>
          </a:lstStyle>
          <a:p>
            <a:pPr>
              <a:defRPr/>
            </a:pPr>
            <a:endParaRPr lang="en-GB" altLang="en-US"/>
          </a:p>
        </p:txBody>
      </p:sp>
      <p:sp>
        <p:nvSpPr>
          <p:cNvPr id="4" name="Rectangle 6">
            <a:extLst>
              <a:ext uri="{FF2B5EF4-FFF2-40B4-BE49-F238E27FC236}">
                <a16:creationId xmlns:a16="http://schemas.microsoft.com/office/drawing/2014/main" id="{D26B9982-01F3-5D43-8BC2-2048FCE8DA67}"/>
              </a:ext>
            </a:extLst>
          </p:cNvPr>
          <p:cNvSpPr>
            <a:spLocks noGrp="1" noChangeArrowheads="1"/>
          </p:cNvSpPr>
          <p:nvPr>
            <p:ph type="sldNum" sz="quarter" idx="12"/>
          </p:nvPr>
        </p:nvSpPr>
        <p:spPr>
          <a:ln/>
        </p:spPr>
        <p:txBody>
          <a:bodyPr/>
          <a:lstStyle>
            <a:lvl1pPr>
              <a:defRPr/>
            </a:lvl1pPr>
          </a:lstStyle>
          <a:p>
            <a:fld id="{02D7613C-3A64-3C43-9DF2-89E9F49B34AD}" type="slidenum">
              <a:rPr lang="en-GB" altLang="en-US"/>
              <a:pPr/>
              <a:t>‹#›</a:t>
            </a:fld>
            <a:endParaRPr lang="en-GB" altLang="en-US"/>
          </a:p>
        </p:txBody>
      </p:sp>
    </p:spTree>
    <p:extLst>
      <p:ext uri="{BB962C8B-B14F-4D97-AF65-F5344CB8AC3E}">
        <p14:creationId xmlns:p14="http://schemas.microsoft.com/office/powerpoint/2010/main" val="250005607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x">
  <p:cSld name="Foto - Vertikalt">
    <p:spTree>
      <p:nvGrpSpPr>
        <p:cNvPr id="1" name=""/>
        <p:cNvGrpSpPr/>
        <p:nvPr/>
      </p:nvGrpSpPr>
      <p:grpSpPr>
        <a:xfrm>
          <a:off x="0" y="0"/>
          <a:ext cx="0" cy="0"/>
          <a:chOff x="0" y="0"/>
          <a:chExt cx="0" cy="0"/>
        </a:xfrm>
      </p:grpSpPr>
      <p:sp>
        <p:nvSpPr>
          <p:cNvPr id="41" name="Shape 41"/>
          <p:cNvSpPr>
            <a:spLocks noGrp="1"/>
          </p:cNvSpPr>
          <p:nvPr>
            <p:ph type="pic" sz="half" idx="13"/>
          </p:nvPr>
        </p:nvSpPr>
        <p:spPr>
          <a:xfrm>
            <a:off x="4937244" y="552451"/>
            <a:ext cx="3571876" cy="5753100"/>
          </a:xfrm>
          <a:prstGeom prst="rect">
            <a:avLst/>
          </a:prstGeom>
        </p:spPr>
        <p:txBody>
          <a:bodyPr lIns="91427" tIns="45711" rIns="91427" bIns="45711" anchor="t">
            <a:noAutofit/>
          </a:bodyPr>
          <a:lstStyle/>
          <a:p>
            <a:endParaRPr/>
          </a:p>
        </p:txBody>
      </p:sp>
      <p:sp>
        <p:nvSpPr>
          <p:cNvPr id="42" name="Shape 42"/>
          <p:cNvSpPr>
            <a:spLocks noGrp="1"/>
          </p:cNvSpPr>
          <p:nvPr>
            <p:ph type="title"/>
          </p:nvPr>
        </p:nvSpPr>
        <p:spPr>
          <a:xfrm>
            <a:off x="619127" y="552451"/>
            <a:ext cx="3833812" cy="2806700"/>
          </a:xfrm>
          <a:prstGeom prst="rect">
            <a:avLst/>
          </a:prstGeom>
        </p:spPr>
        <p:txBody>
          <a:bodyPr anchor="b"/>
          <a:lstStyle>
            <a:lvl1pPr>
              <a:defRPr sz="3113"/>
            </a:lvl1pPr>
          </a:lstStyle>
          <a:p>
            <a:r>
              <a:t>Titeltext</a:t>
            </a:r>
          </a:p>
        </p:txBody>
      </p:sp>
      <p:sp>
        <p:nvSpPr>
          <p:cNvPr id="43" name="Shape 43"/>
          <p:cNvSpPr>
            <a:spLocks noGrp="1"/>
          </p:cNvSpPr>
          <p:nvPr>
            <p:ph type="body" sz="quarter" idx="1"/>
          </p:nvPr>
        </p:nvSpPr>
        <p:spPr>
          <a:xfrm>
            <a:off x="619127" y="3422650"/>
            <a:ext cx="3833812" cy="2882900"/>
          </a:xfrm>
          <a:prstGeom prst="rect">
            <a:avLst/>
          </a:prstGeom>
        </p:spPr>
        <p:txBody>
          <a:bodyPr anchor="t"/>
          <a:lstStyle>
            <a:lvl1pPr marL="0" indent="0" algn="ctr">
              <a:spcBef>
                <a:spcPts val="0"/>
              </a:spcBef>
              <a:buSzTx/>
              <a:buNone/>
              <a:defRPr sz="1613"/>
            </a:lvl1pPr>
            <a:lvl2pPr marL="0" indent="85713" algn="ctr">
              <a:spcBef>
                <a:spcPts val="0"/>
              </a:spcBef>
              <a:buSzTx/>
              <a:buNone/>
              <a:defRPr sz="1613"/>
            </a:lvl2pPr>
            <a:lvl3pPr marL="0" indent="171426" algn="ctr">
              <a:spcBef>
                <a:spcPts val="0"/>
              </a:spcBef>
              <a:buSzTx/>
              <a:buNone/>
              <a:defRPr sz="1613"/>
            </a:lvl3pPr>
            <a:lvl4pPr marL="0" indent="257138" algn="ctr">
              <a:spcBef>
                <a:spcPts val="0"/>
              </a:spcBef>
              <a:buSzTx/>
              <a:buNone/>
              <a:defRPr sz="1613"/>
            </a:lvl4pPr>
            <a:lvl5pPr marL="0" indent="342851" algn="ctr">
              <a:spcBef>
                <a:spcPts val="0"/>
              </a:spcBef>
              <a:buSzTx/>
              <a:buNone/>
              <a:defRPr sz="1613"/>
            </a:lvl5pPr>
          </a:lstStyle>
          <a:p>
            <a:r>
              <a:t>Brödtext nivå ett</a:t>
            </a:r>
          </a:p>
          <a:p>
            <a:pPr lvl="1"/>
            <a:r>
              <a:t>Brödtext nivå två</a:t>
            </a:r>
          </a:p>
          <a:p>
            <a:pPr lvl="2"/>
            <a:r>
              <a:t>Brödtext nivå tre</a:t>
            </a:r>
          </a:p>
          <a:p>
            <a:pPr lvl="3"/>
            <a:r>
              <a:t>Brödtext nivå fyra</a:t>
            </a:r>
          </a:p>
          <a:p>
            <a:pPr lvl="4"/>
            <a:r>
              <a:t>Brödtext nivå fem</a:t>
            </a:r>
          </a:p>
        </p:txBody>
      </p:sp>
      <p:pic>
        <p:nvPicPr>
          <p:cNvPr id="44" name="pasted-image.pdf"/>
          <p:cNvPicPr>
            <a:picLocks noChangeAspect="1"/>
          </p:cNvPicPr>
          <p:nvPr/>
        </p:nvPicPr>
        <p:blipFill>
          <a:blip r:embed="rId2"/>
          <a:stretch>
            <a:fillRect/>
          </a:stretch>
        </p:blipFill>
        <p:spPr>
          <a:xfrm>
            <a:off x="1792" y="6098077"/>
            <a:ext cx="2847890" cy="759436"/>
          </a:xfrm>
          <a:prstGeom prst="rect">
            <a:avLst/>
          </a:prstGeom>
          <a:ln w="12700">
            <a:miter lim="400000"/>
          </a:ln>
        </p:spPr>
      </p:pic>
      <p:sp>
        <p:nvSpPr>
          <p:cNvPr id="45" name="Shape 45"/>
          <p:cNvSpPr>
            <a:spLocks noGrp="1"/>
          </p:cNvSpPr>
          <p:nvPr>
            <p:ph type="sldNum" sz="quarter" idx="2"/>
          </p:nvPr>
        </p:nvSpPr>
        <p:spPr>
          <a:xfrm>
            <a:off x="4414836" y="6540502"/>
            <a:ext cx="243640" cy="241075"/>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436606726"/>
      </p:ext>
    </p:extLst>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x">
  <p:cSld name="Titel, punkter och bild">
    <p:spTree>
      <p:nvGrpSpPr>
        <p:cNvPr id="1" name=""/>
        <p:cNvGrpSpPr/>
        <p:nvPr/>
      </p:nvGrpSpPr>
      <p:grpSpPr>
        <a:xfrm>
          <a:off x="0" y="0"/>
          <a:ext cx="0" cy="0"/>
          <a:chOff x="0" y="0"/>
          <a:chExt cx="0" cy="0"/>
        </a:xfrm>
      </p:grpSpPr>
      <p:sp>
        <p:nvSpPr>
          <p:cNvPr id="69" name="Shape 69"/>
          <p:cNvSpPr>
            <a:spLocks noGrp="1"/>
          </p:cNvSpPr>
          <p:nvPr>
            <p:ph type="pic" sz="half" idx="13"/>
          </p:nvPr>
        </p:nvSpPr>
        <p:spPr>
          <a:xfrm>
            <a:off x="4938714" y="1619251"/>
            <a:ext cx="3571875" cy="4603751"/>
          </a:xfrm>
          <a:prstGeom prst="rect">
            <a:avLst/>
          </a:prstGeom>
        </p:spPr>
        <p:txBody>
          <a:bodyPr lIns="91427" tIns="45711" rIns="91427" bIns="45711" anchor="t">
            <a:noAutofit/>
          </a:bodyPr>
          <a:lstStyle/>
          <a:p>
            <a:endParaRPr/>
          </a:p>
        </p:txBody>
      </p:sp>
      <p:sp>
        <p:nvSpPr>
          <p:cNvPr id="70" name="Shape 70"/>
          <p:cNvSpPr>
            <a:spLocks noGrp="1"/>
          </p:cNvSpPr>
          <p:nvPr>
            <p:ph type="title"/>
          </p:nvPr>
        </p:nvSpPr>
        <p:spPr>
          <a:prstGeom prst="rect">
            <a:avLst/>
          </a:prstGeom>
        </p:spPr>
        <p:txBody>
          <a:bodyPr/>
          <a:lstStyle/>
          <a:p>
            <a:r>
              <a:t>Titeltext</a:t>
            </a:r>
          </a:p>
        </p:txBody>
      </p:sp>
      <p:sp>
        <p:nvSpPr>
          <p:cNvPr id="71" name="Shape 71"/>
          <p:cNvSpPr>
            <a:spLocks noGrp="1"/>
          </p:cNvSpPr>
          <p:nvPr>
            <p:ph type="body" sz="half" idx="1"/>
          </p:nvPr>
        </p:nvSpPr>
        <p:spPr>
          <a:xfrm>
            <a:off x="633414" y="1619251"/>
            <a:ext cx="3752850" cy="4603751"/>
          </a:xfrm>
          <a:prstGeom prst="rect">
            <a:avLst/>
          </a:prstGeom>
        </p:spPr>
        <p:txBody>
          <a:bodyPr/>
          <a:lstStyle>
            <a:lvl1pPr marL="209520" indent="-209520">
              <a:spcBef>
                <a:spcPts val="1688"/>
              </a:spcBef>
              <a:defRPr sz="1688"/>
            </a:lvl1pPr>
            <a:lvl2pPr marL="419040" indent="-209520">
              <a:spcBef>
                <a:spcPts val="1688"/>
              </a:spcBef>
              <a:defRPr sz="1688"/>
            </a:lvl2pPr>
            <a:lvl3pPr marL="628561" indent="-209520">
              <a:spcBef>
                <a:spcPts val="1688"/>
              </a:spcBef>
              <a:defRPr sz="1688"/>
            </a:lvl3pPr>
            <a:lvl4pPr marL="838081" indent="-209520">
              <a:spcBef>
                <a:spcPts val="1688"/>
              </a:spcBef>
              <a:defRPr sz="1688"/>
            </a:lvl4pPr>
            <a:lvl5pPr marL="1047601" indent="-209520">
              <a:spcBef>
                <a:spcPts val="1688"/>
              </a:spcBef>
              <a:defRPr sz="1688"/>
            </a:lvl5pPr>
          </a:lstStyle>
          <a:p>
            <a:r>
              <a:t>Brödtext nivå ett</a:t>
            </a:r>
          </a:p>
          <a:p>
            <a:pPr lvl="1"/>
            <a:r>
              <a:t>Brödtext nivå två</a:t>
            </a:r>
          </a:p>
          <a:p>
            <a:pPr lvl="2"/>
            <a:r>
              <a:t>Brödtext nivå tre</a:t>
            </a:r>
          </a:p>
          <a:p>
            <a:pPr lvl="3"/>
            <a:r>
              <a:t>Brödtext nivå fyra</a:t>
            </a:r>
          </a:p>
          <a:p>
            <a:pPr lvl="4"/>
            <a:r>
              <a:t>Brödtext nivå fem</a:t>
            </a:r>
          </a:p>
        </p:txBody>
      </p:sp>
      <p:pic>
        <p:nvPicPr>
          <p:cNvPr id="72" name="pasted-image.pdf"/>
          <p:cNvPicPr>
            <a:picLocks noChangeAspect="1"/>
          </p:cNvPicPr>
          <p:nvPr/>
        </p:nvPicPr>
        <p:blipFill>
          <a:blip r:embed="rId2"/>
          <a:stretch>
            <a:fillRect/>
          </a:stretch>
        </p:blipFill>
        <p:spPr>
          <a:xfrm>
            <a:off x="1792" y="6098077"/>
            <a:ext cx="2847890" cy="759436"/>
          </a:xfrm>
          <a:prstGeom prst="rect">
            <a:avLst/>
          </a:prstGeom>
          <a:ln w="12700">
            <a:miter lim="400000"/>
          </a:ln>
        </p:spPr>
      </p:pic>
      <p:sp>
        <p:nvSpPr>
          <p:cNvPr id="73" name="Shape 73"/>
          <p:cNvSpPr>
            <a:spLocks noGrp="1"/>
          </p:cNvSpPr>
          <p:nvPr>
            <p:ph type="sldNum" sz="quarter" idx="2"/>
          </p:nvPr>
        </p:nvSpPr>
        <p:spPr>
          <a:xfrm>
            <a:off x="4414836" y="6540502"/>
            <a:ext cx="243640" cy="241075"/>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124566408"/>
      </p:ext>
    </p:extLst>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type="tx">
  <p:cSld name="Punkter">
    <p:spTree>
      <p:nvGrpSpPr>
        <p:cNvPr id="1" name=""/>
        <p:cNvGrpSpPr/>
        <p:nvPr/>
      </p:nvGrpSpPr>
      <p:grpSpPr>
        <a:xfrm>
          <a:off x="0" y="0"/>
          <a:ext cx="0" cy="0"/>
          <a:chOff x="0" y="0"/>
          <a:chExt cx="0" cy="0"/>
        </a:xfrm>
      </p:grpSpPr>
      <p:sp>
        <p:nvSpPr>
          <p:cNvPr id="80" name="Shape 80"/>
          <p:cNvSpPr>
            <a:spLocks noGrp="1"/>
          </p:cNvSpPr>
          <p:nvPr>
            <p:ph type="body" idx="1"/>
          </p:nvPr>
        </p:nvSpPr>
        <p:spPr>
          <a:xfrm>
            <a:off x="633414" y="889000"/>
            <a:ext cx="7877175" cy="5073650"/>
          </a:xfrm>
          <a:prstGeom prst="rect">
            <a:avLst/>
          </a:prstGeom>
        </p:spPr>
        <p:txBody>
          <a:bodyPr/>
          <a:lstStyle/>
          <a:p>
            <a:r>
              <a:t>Brödtext nivå ett</a:t>
            </a:r>
          </a:p>
          <a:p>
            <a:pPr lvl="1"/>
            <a:r>
              <a:t>Brödtext nivå två</a:t>
            </a:r>
          </a:p>
          <a:p>
            <a:pPr lvl="2"/>
            <a:r>
              <a:t>Brödtext nivå tre</a:t>
            </a:r>
          </a:p>
          <a:p>
            <a:pPr lvl="3"/>
            <a:r>
              <a:t>Brödtext nivå fyra</a:t>
            </a:r>
          </a:p>
          <a:p>
            <a:pPr lvl="4"/>
            <a:r>
              <a:t>Brödtext nivå fem</a:t>
            </a:r>
          </a:p>
        </p:txBody>
      </p:sp>
      <p:sp>
        <p:nvSpPr>
          <p:cNvPr id="81" name="Shape 81"/>
          <p:cNvSpPr>
            <a:spLocks noGrp="1"/>
          </p:cNvSpPr>
          <p:nvPr>
            <p:ph type="sldNum" sz="quarter" idx="2"/>
          </p:nvPr>
        </p:nvSpPr>
        <p:spPr>
          <a:xfrm>
            <a:off x="4414836" y="6540502"/>
            <a:ext cx="243640" cy="241075"/>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242534568"/>
      </p:ext>
    </p:extLst>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x">
  <p:cSld name="Foto - 3 per sida">
    <p:spTree>
      <p:nvGrpSpPr>
        <p:cNvPr id="1" name=""/>
        <p:cNvGrpSpPr/>
        <p:nvPr/>
      </p:nvGrpSpPr>
      <p:grpSpPr>
        <a:xfrm>
          <a:off x="0" y="0"/>
          <a:ext cx="0" cy="0"/>
          <a:chOff x="0" y="0"/>
          <a:chExt cx="0" cy="0"/>
        </a:xfrm>
      </p:grpSpPr>
      <p:sp>
        <p:nvSpPr>
          <p:cNvPr id="88" name="Shape 88"/>
          <p:cNvSpPr>
            <a:spLocks noGrp="1"/>
          </p:cNvSpPr>
          <p:nvPr>
            <p:ph type="pic" sz="quarter" idx="13"/>
          </p:nvPr>
        </p:nvSpPr>
        <p:spPr>
          <a:xfrm>
            <a:off x="5910265" y="3524251"/>
            <a:ext cx="2776537" cy="2774951"/>
          </a:xfrm>
          <a:prstGeom prst="rect">
            <a:avLst/>
          </a:prstGeom>
        </p:spPr>
        <p:txBody>
          <a:bodyPr lIns="91427" tIns="45711" rIns="91427" bIns="45711" anchor="t">
            <a:noAutofit/>
          </a:bodyPr>
          <a:lstStyle/>
          <a:p>
            <a:endParaRPr/>
          </a:p>
        </p:txBody>
      </p:sp>
      <p:sp>
        <p:nvSpPr>
          <p:cNvPr id="89" name="Shape 89"/>
          <p:cNvSpPr>
            <a:spLocks noGrp="1"/>
          </p:cNvSpPr>
          <p:nvPr>
            <p:ph type="pic" sz="quarter" idx="14"/>
          </p:nvPr>
        </p:nvSpPr>
        <p:spPr>
          <a:xfrm>
            <a:off x="5910265" y="565150"/>
            <a:ext cx="2776537" cy="2774951"/>
          </a:xfrm>
          <a:prstGeom prst="rect">
            <a:avLst/>
          </a:prstGeom>
        </p:spPr>
        <p:txBody>
          <a:bodyPr lIns="91427" tIns="45711" rIns="91427" bIns="45711" anchor="t">
            <a:noAutofit/>
          </a:bodyPr>
          <a:lstStyle/>
          <a:p>
            <a:endParaRPr/>
          </a:p>
        </p:txBody>
      </p:sp>
      <p:sp>
        <p:nvSpPr>
          <p:cNvPr id="90" name="Shape 90"/>
          <p:cNvSpPr>
            <a:spLocks noGrp="1"/>
          </p:cNvSpPr>
          <p:nvPr>
            <p:ph type="pic" idx="15"/>
          </p:nvPr>
        </p:nvSpPr>
        <p:spPr>
          <a:xfrm>
            <a:off x="452438" y="565151"/>
            <a:ext cx="5314950" cy="5734050"/>
          </a:xfrm>
          <a:prstGeom prst="rect">
            <a:avLst/>
          </a:prstGeom>
        </p:spPr>
        <p:txBody>
          <a:bodyPr lIns="91427" tIns="45711" rIns="91427" bIns="45711" anchor="t">
            <a:noAutofit/>
          </a:bodyPr>
          <a:lstStyle/>
          <a:p>
            <a:endParaRPr/>
          </a:p>
        </p:txBody>
      </p:sp>
      <p:sp>
        <p:nvSpPr>
          <p:cNvPr id="91" name="Shape 91"/>
          <p:cNvSpPr>
            <a:spLocks noGrp="1"/>
          </p:cNvSpPr>
          <p:nvPr>
            <p:ph type="sldNum" sz="quarter" idx="2"/>
          </p:nvPr>
        </p:nvSpPr>
        <p:spPr>
          <a:xfrm>
            <a:off x="4414836" y="6540502"/>
            <a:ext cx="243640" cy="241075"/>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142969713"/>
      </p:ext>
    </p:extLst>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type="tx">
  <p:cSld name="Citat">
    <p:spTree>
      <p:nvGrpSpPr>
        <p:cNvPr id="1" name=""/>
        <p:cNvGrpSpPr/>
        <p:nvPr/>
      </p:nvGrpSpPr>
      <p:grpSpPr>
        <a:xfrm>
          <a:off x="0" y="0"/>
          <a:ext cx="0" cy="0"/>
          <a:chOff x="0" y="0"/>
          <a:chExt cx="0" cy="0"/>
        </a:xfrm>
      </p:grpSpPr>
      <p:sp>
        <p:nvSpPr>
          <p:cNvPr id="98" name="Shape 98"/>
          <p:cNvSpPr>
            <a:spLocks noGrp="1"/>
          </p:cNvSpPr>
          <p:nvPr>
            <p:ph type="body" sz="quarter" idx="13"/>
          </p:nvPr>
        </p:nvSpPr>
        <p:spPr>
          <a:xfrm>
            <a:off x="895351" y="4476751"/>
            <a:ext cx="7358063" cy="321867"/>
          </a:xfrm>
          <a:prstGeom prst="rect">
            <a:avLst/>
          </a:prstGeom>
        </p:spPr>
        <p:txBody>
          <a:bodyPr anchor="t">
            <a:spAutoFit/>
          </a:bodyPr>
          <a:lstStyle>
            <a:lvl1pPr marL="0" indent="0" algn="ctr">
              <a:spcBef>
                <a:spcPts val="0"/>
              </a:spcBef>
              <a:buSzTx/>
              <a:buNone/>
              <a:defRPr sz="1425">
                <a:latin typeface="Helvetica"/>
                <a:ea typeface="Helvetica"/>
                <a:cs typeface="Helvetica"/>
                <a:sym typeface="Helvetica"/>
              </a:defRPr>
            </a:lvl1pPr>
          </a:lstStyle>
          <a:p>
            <a:r>
              <a:t>–Johnny Appleseed</a:t>
            </a:r>
          </a:p>
        </p:txBody>
      </p:sp>
      <p:sp>
        <p:nvSpPr>
          <p:cNvPr id="99" name="Shape 99"/>
          <p:cNvSpPr>
            <a:spLocks noGrp="1"/>
          </p:cNvSpPr>
          <p:nvPr>
            <p:ph type="body" sz="quarter" idx="14"/>
          </p:nvPr>
        </p:nvSpPr>
        <p:spPr>
          <a:xfrm>
            <a:off x="895351" y="3043523"/>
            <a:ext cx="7358063" cy="402658"/>
          </a:xfrm>
          <a:prstGeom prst="rect">
            <a:avLst/>
          </a:prstGeom>
        </p:spPr>
        <p:txBody>
          <a:bodyPr>
            <a:spAutoFit/>
          </a:bodyPr>
          <a:lstStyle>
            <a:lvl1pPr marL="0" indent="0" algn="ctr">
              <a:spcBef>
                <a:spcPts val="0"/>
              </a:spcBef>
              <a:buSzTx/>
              <a:buNone/>
            </a:lvl1pPr>
          </a:lstStyle>
          <a:p>
            <a:r>
              <a:t>”Skriv ett citat här.” </a:t>
            </a:r>
          </a:p>
        </p:txBody>
      </p:sp>
      <p:sp>
        <p:nvSpPr>
          <p:cNvPr id="100" name="Shape 100"/>
          <p:cNvSpPr>
            <a:spLocks noGrp="1"/>
          </p:cNvSpPr>
          <p:nvPr>
            <p:ph type="sldNum" sz="quarter" idx="2"/>
          </p:nvPr>
        </p:nvSpPr>
        <p:spPr>
          <a:xfrm>
            <a:off x="4414836" y="6540502"/>
            <a:ext cx="243640" cy="241075"/>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598672399"/>
      </p:ext>
    </p:extLst>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x">
  <p:cSld name="Foto">
    <p:spTree>
      <p:nvGrpSpPr>
        <p:cNvPr id="1" name=""/>
        <p:cNvGrpSpPr/>
        <p:nvPr/>
      </p:nvGrpSpPr>
      <p:grpSpPr>
        <a:xfrm>
          <a:off x="0" y="0"/>
          <a:ext cx="0" cy="0"/>
          <a:chOff x="0" y="0"/>
          <a:chExt cx="0" cy="0"/>
        </a:xfrm>
      </p:grpSpPr>
      <p:sp>
        <p:nvSpPr>
          <p:cNvPr id="107" name="Shape 107"/>
          <p:cNvSpPr>
            <a:spLocks noGrp="1"/>
          </p:cNvSpPr>
          <p:nvPr>
            <p:ph type="pic" idx="13"/>
          </p:nvPr>
        </p:nvSpPr>
        <p:spPr>
          <a:xfrm>
            <a:off x="0" y="0"/>
            <a:ext cx="9144000" cy="6858000"/>
          </a:xfrm>
          <a:prstGeom prst="rect">
            <a:avLst/>
          </a:prstGeom>
        </p:spPr>
        <p:txBody>
          <a:bodyPr lIns="91427" tIns="45711" rIns="91427" bIns="45711" anchor="t">
            <a:noAutofit/>
          </a:bodyPr>
          <a:lstStyle/>
          <a:p>
            <a:endParaRPr/>
          </a:p>
        </p:txBody>
      </p:sp>
      <p:sp>
        <p:nvSpPr>
          <p:cNvPr id="108" name="Shape 108"/>
          <p:cNvSpPr>
            <a:spLocks noGrp="1"/>
          </p:cNvSpPr>
          <p:nvPr>
            <p:ph type="sldNum" sz="quarter" idx="2"/>
          </p:nvPr>
        </p:nvSpPr>
        <p:spPr>
          <a:xfrm>
            <a:off x="4414836" y="6540502"/>
            <a:ext cx="243640" cy="241075"/>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828722064"/>
      </p:ext>
    </p:extLst>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type="tx">
  <p:cSld name="Titel och punkter">
    <p:spTree>
      <p:nvGrpSpPr>
        <p:cNvPr id="1" name=""/>
        <p:cNvGrpSpPr/>
        <p:nvPr/>
      </p:nvGrpSpPr>
      <p:grpSpPr>
        <a:xfrm>
          <a:off x="0" y="0"/>
          <a:ext cx="0" cy="0"/>
          <a:chOff x="0" y="0"/>
          <a:chExt cx="0" cy="0"/>
        </a:xfrm>
      </p:grpSpPr>
      <p:sp>
        <p:nvSpPr>
          <p:cNvPr id="60" name="Shape 60"/>
          <p:cNvSpPr>
            <a:spLocks noGrp="1"/>
          </p:cNvSpPr>
          <p:nvPr>
            <p:ph type="title"/>
          </p:nvPr>
        </p:nvSpPr>
        <p:spPr>
          <a:prstGeom prst="rect">
            <a:avLst/>
          </a:prstGeom>
        </p:spPr>
        <p:txBody>
          <a:bodyPr/>
          <a:lstStyle/>
          <a:p>
            <a:r>
              <a:t>Titeltext</a:t>
            </a:r>
          </a:p>
        </p:txBody>
      </p:sp>
      <p:sp>
        <p:nvSpPr>
          <p:cNvPr id="61" name="Shape 61"/>
          <p:cNvSpPr>
            <a:spLocks noGrp="1"/>
          </p:cNvSpPr>
          <p:nvPr>
            <p:ph type="body" idx="1"/>
          </p:nvPr>
        </p:nvSpPr>
        <p:spPr>
          <a:prstGeom prst="rect">
            <a:avLst/>
          </a:prstGeom>
        </p:spPr>
        <p:txBody>
          <a:bodyPr/>
          <a:lstStyle/>
          <a:p>
            <a:r>
              <a:t>Brödtext nivå ett</a:t>
            </a:r>
          </a:p>
          <a:p>
            <a:pPr lvl="1"/>
            <a:r>
              <a:t>Brödtext nivå två</a:t>
            </a:r>
          </a:p>
          <a:p>
            <a:pPr lvl="2"/>
            <a:r>
              <a:t>Brödtext nivå tre</a:t>
            </a:r>
          </a:p>
          <a:p>
            <a:pPr lvl="3"/>
            <a:r>
              <a:t>Brödtext nivå fyra</a:t>
            </a:r>
          </a:p>
          <a:p>
            <a:pPr lvl="4"/>
            <a:r>
              <a:t>Brödtext nivå fem</a:t>
            </a:r>
          </a:p>
        </p:txBody>
      </p:sp>
      <p:sp>
        <p:nvSpPr>
          <p:cNvPr id="62" name="Shape 62"/>
          <p:cNvSpPr>
            <a:spLocks noGrp="1"/>
          </p:cNvSpPr>
          <p:nvPr>
            <p:ph type="sldNum" sz="quarter" idx="2"/>
          </p:nvPr>
        </p:nvSpPr>
        <p:spPr>
          <a:xfrm>
            <a:off x="4414836" y="6540502"/>
            <a:ext cx="210314" cy="173124"/>
          </a:xfrm>
          <a:prstGeom prst="rect">
            <a:avLst/>
          </a:prstGeom>
        </p:spPr>
        <p:txBody>
          <a:bodyPr lIns="34290" tIns="17145" rIns="34290" bIns="17145"/>
          <a:lstStyle/>
          <a:p>
            <a:fld id="{86CB4B4D-7CA3-9044-876B-883B54F8677D}" type="slidenum">
              <a:rPr/>
              <a:pPr/>
              <a:t>‹#›</a:t>
            </a:fld>
            <a:endParaRPr/>
          </a:p>
        </p:txBody>
      </p:sp>
    </p:spTree>
    <p:extLst>
      <p:ext uri="{BB962C8B-B14F-4D97-AF65-F5344CB8AC3E}">
        <p14:creationId xmlns:p14="http://schemas.microsoft.com/office/powerpoint/2010/main" val="570190040"/>
      </p:ext>
    </p:extLst>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type="tx">
  <p:cSld name="Tom">
    <p:spTree>
      <p:nvGrpSpPr>
        <p:cNvPr id="1" name=""/>
        <p:cNvGrpSpPr/>
        <p:nvPr/>
      </p:nvGrpSpPr>
      <p:grpSpPr>
        <a:xfrm>
          <a:off x="0" y="0"/>
          <a:ext cx="0" cy="0"/>
          <a:chOff x="0" y="0"/>
          <a:chExt cx="0" cy="0"/>
        </a:xfrm>
      </p:grpSpPr>
      <p:sp>
        <p:nvSpPr>
          <p:cNvPr id="115" name="Shape 115"/>
          <p:cNvSpPr>
            <a:spLocks noGrp="1"/>
          </p:cNvSpPr>
          <p:nvPr>
            <p:ph type="sldNum" sz="quarter" idx="2"/>
          </p:nvPr>
        </p:nvSpPr>
        <p:spPr>
          <a:xfrm>
            <a:off x="4414836" y="6540502"/>
            <a:ext cx="243640" cy="241075"/>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879089142"/>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1E119733-6FF3-4183-8452-8C8F6C35AE15}"/>
              </a:ext>
            </a:extLst>
          </p:cNvPr>
          <p:cNvSpPr>
            <a:spLocks noGrp="1"/>
          </p:cNvSpPr>
          <p:nvPr>
            <p:ph type="dt" sz="half" idx="10"/>
          </p:nvPr>
        </p:nvSpPr>
        <p:spPr/>
        <p:txBody>
          <a:bodyPr/>
          <a:lstStyle>
            <a:lvl1pPr>
              <a:defRPr/>
            </a:lvl1pPr>
          </a:lstStyle>
          <a:p>
            <a:endParaRPr lang="sv-SE" altLang="sv-FI"/>
          </a:p>
        </p:txBody>
      </p:sp>
      <p:sp>
        <p:nvSpPr>
          <p:cNvPr id="3" name="Platshållare för sidfot 2">
            <a:extLst>
              <a:ext uri="{FF2B5EF4-FFF2-40B4-BE49-F238E27FC236}">
                <a16:creationId xmlns:a16="http://schemas.microsoft.com/office/drawing/2014/main" id="{C8A44243-925E-40C5-A3D1-DB2AEB12032A}"/>
              </a:ext>
            </a:extLst>
          </p:cNvPr>
          <p:cNvSpPr>
            <a:spLocks noGrp="1"/>
          </p:cNvSpPr>
          <p:nvPr>
            <p:ph type="ftr" sz="quarter" idx="11"/>
          </p:nvPr>
        </p:nvSpPr>
        <p:spPr/>
        <p:txBody>
          <a:bodyPr/>
          <a:lstStyle>
            <a:lvl1pPr>
              <a:defRPr/>
            </a:lvl1pPr>
          </a:lstStyle>
          <a:p>
            <a:endParaRPr lang="sv-SE" altLang="sv-FI"/>
          </a:p>
        </p:txBody>
      </p:sp>
      <p:sp>
        <p:nvSpPr>
          <p:cNvPr id="4" name="Platshållare för bildnummer 3">
            <a:extLst>
              <a:ext uri="{FF2B5EF4-FFF2-40B4-BE49-F238E27FC236}">
                <a16:creationId xmlns:a16="http://schemas.microsoft.com/office/drawing/2014/main" id="{53E0290E-AB57-4C24-840C-58E7D6B0B248}"/>
              </a:ext>
            </a:extLst>
          </p:cNvPr>
          <p:cNvSpPr>
            <a:spLocks noGrp="1"/>
          </p:cNvSpPr>
          <p:nvPr>
            <p:ph type="sldNum" sz="quarter" idx="12"/>
          </p:nvPr>
        </p:nvSpPr>
        <p:spPr/>
        <p:txBody>
          <a:bodyPr/>
          <a:lstStyle>
            <a:lvl1pPr>
              <a:defRPr/>
            </a:lvl1pPr>
          </a:lstStyle>
          <a:p>
            <a:fld id="{2A849D6D-AED1-4A12-B613-7506372CEF7A}" type="slidenum">
              <a:rPr lang="sv-SE" altLang="sv-FI"/>
              <a:pPr/>
              <a:t>‹#›</a:t>
            </a:fld>
            <a:endParaRPr lang="sv-SE" altLang="sv-FI"/>
          </a:p>
        </p:txBody>
      </p:sp>
    </p:spTree>
    <p:extLst>
      <p:ext uri="{BB962C8B-B14F-4D97-AF65-F5344CB8AC3E}">
        <p14:creationId xmlns:p14="http://schemas.microsoft.com/office/powerpoint/2010/main" val="76956944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cSld name="Titel och undertitel">
    <p:spTree>
      <p:nvGrpSpPr>
        <p:cNvPr id="1" name=""/>
        <p:cNvGrpSpPr/>
        <p:nvPr/>
      </p:nvGrpSpPr>
      <p:grpSpPr>
        <a:xfrm>
          <a:off x="0" y="0"/>
          <a:ext cx="0" cy="0"/>
          <a:chOff x="0" y="0"/>
          <a:chExt cx="0" cy="0"/>
        </a:xfrm>
      </p:grpSpPr>
      <p:sp>
        <p:nvSpPr>
          <p:cNvPr id="13" name="Shape 13"/>
          <p:cNvSpPr>
            <a:spLocks noGrp="1"/>
          </p:cNvSpPr>
          <p:nvPr>
            <p:ph type="title"/>
          </p:nvPr>
        </p:nvSpPr>
        <p:spPr>
          <a:xfrm>
            <a:off x="666752" y="1149351"/>
            <a:ext cx="7810500" cy="2324100"/>
          </a:xfrm>
          <a:prstGeom prst="rect">
            <a:avLst/>
          </a:prstGeom>
        </p:spPr>
        <p:txBody>
          <a:bodyPr anchor="b"/>
          <a:lstStyle/>
          <a:p>
            <a:r>
              <a:t>Titeltext</a:t>
            </a:r>
          </a:p>
        </p:txBody>
      </p:sp>
      <p:sp>
        <p:nvSpPr>
          <p:cNvPr id="14" name="Shape 14"/>
          <p:cNvSpPr>
            <a:spLocks noGrp="1"/>
          </p:cNvSpPr>
          <p:nvPr>
            <p:ph type="body" sz="quarter" idx="1"/>
          </p:nvPr>
        </p:nvSpPr>
        <p:spPr>
          <a:xfrm>
            <a:off x="666752" y="3536951"/>
            <a:ext cx="7810500" cy="793750"/>
          </a:xfrm>
          <a:prstGeom prst="rect">
            <a:avLst/>
          </a:prstGeom>
        </p:spPr>
        <p:txBody>
          <a:bodyPr anchor="t"/>
          <a:lstStyle>
            <a:lvl1pPr marL="0" indent="0" algn="ctr">
              <a:spcBef>
                <a:spcPts val="0"/>
              </a:spcBef>
              <a:buSzTx/>
              <a:buNone/>
              <a:defRPr sz="1613"/>
            </a:lvl1pPr>
            <a:lvl2pPr marL="0" indent="85713" algn="ctr">
              <a:spcBef>
                <a:spcPts val="0"/>
              </a:spcBef>
              <a:buSzTx/>
              <a:buNone/>
              <a:defRPr sz="1613"/>
            </a:lvl2pPr>
            <a:lvl3pPr marL="0" indent="171426" algn="ctr">
              <a:spcBef>
                <a:spcPts val="0"/>
              </a:spcBef>
              <a:buSzTx/>
              <a:buNone/>
              <a:defRPr sz="1613"/>
            </a:lvl3pPr>
            <a:lvl4pPr marL="0" indent="257138" algn="ctr">
              <a:spcBef>
                <a:spcPts val="0"/>
              </a:spcBef>
              <a:buSzTx/>
              <a:buNone/>
              <a:defRPr sz="1613"/>
            </a:lvl4pPr>
            <a:lvl5pPr marL="0" indent="342851" algn="ctr">
              <a:spcBef>
                <a:spcPts val="0"/>
              </a:spcBef>
              <a:buSzTx/>
              <a:buNone/>
              <a:defRPr sz="1613"/>
            </a:lvl5pPr>
          </a:lstStyle>
          <a:p>
            <a:r>
              <a:t>Brödtext nivå ett</a:t>
            </a:r>
          </a:p>
          <a:p>
            <a:pPr lvl="1"/>
            <a:r>
              <a:t>Brödtext nivå två</a:t>
            </a:r>
          </a:p>
          <a:p>
            <a:pPr lvl="2"/>
            <a:r>
              <a:t>Brödtext nivå tre</a:t>
            </a:r>
          </a:p>
          <a:p>
            <a:pPr lvl="3"/>
            <a:r>
              <a:t>Brödtext nivå fyra</a:t>
            </a:r>
          </a:p>
          <a:p>
            <a:pPr lvl="4"/>
            <a:r>
              <a:t>Brödtext nivå fem</a:t>
            </a:r>
          </a:p>
        </p:txBody>
      </p:sp>
      <p:sp>
        <p:nvSpPr>
          <p:cNvPr id="15" name="Shape 15"/>
          <p:cNvSpPr>
            <a:spLocks noGrp="1"/>
          </p:cNvSpPr>
          <p:nvPr>
            <p:ph type="sldNum" sz="quarter" idx="2"/>
          </p:nvPr>
        </p:nvSpPr>
        <p:spPr>
          <a:xfrm>
            <a:off x="4414836" y="6540502"/>
            <a:ext cx="243640" cy="241075"/>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65538268"/>
      </p:ext>
    </p:extLst>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type="tx">
  <p:cSld name="Titel - Centrerad">
    <p:spTree>
      <p:nvGrpSpPr>
        <p:cNvPr id="1" name=""/>
        <p:cNvGrpSpPr/>
        <p:nvPr/>
      </p:nvGrpSpPr>
      <p:grpSpPr>
        <a:xfrm>
          <a:off x="0" y="0"/>
          <a:ext cx="0" cy="0"/>
          <a:chOff x="0" y="0"/>
          <a:chExt cx="0" cy="0"/>
        </a:xfrm>
      </p:grpSpPr>
      <p:sp>
        <p:nvSpPr>
          <p:cNvPr id="33" name="Shape 33"/>
          <p:cNvSpPr>
            <a:spLocks noGrp="1"/>
          </p:cNvSpPr>
          <p:nvPr>
            <p:ph type="title"/>
          </p:nvPr>
        </p:nvSpPr>
        <p:spPr>
          <a:xfrm>
            <a:off x="666750" y="2266950"/>
            <a:ext cx="7810500" cy="2324100"/>
          </a:xfrm>
          <a:prstGeom prst="rect">
            <a:avLst/>
          </a:prstGeom>
        </p:spPr>
        <p:txBody>
          <a:bodyPr/>
          <a:lstStyle/>
          <a:p>
            <a:r>
              <a:t>Titeltext</a:t>
            </a:r>
          </a:p>
        </p:txBody>
      </p:sp>
      <p:sp>
        <p:nvSpPr>
          <p:cNvPr id="34" name="Shape 34"/>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715446660"/>
      </p:ext>
    </p:extLst>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x">
  <p:cSld name="Foto - Vertikalt">
    <p:spTree>
      <p:nvGrpSpPr>
        <p:cNvPr id="1" name=""/>
        <p:cNvGrpSpPr/>
        <p:nvPr/>
      </p:nvGrpSpPr>
      <p:grpSpPr>
        <a:xfrm>
          <a:off x="0" y="0"/>
          <a:ext cx="0" cy="0"/>
          <a:chOff x="0" y="0"/>
          <a:chExt cx="0" cy="0"/>
        </a:xfrm>
      </p:grpSpPr>
      <p:sp>
        <p:nvSpPr>
          <p:cNvPr id="41" name="Shape 41"/>
          <p:cNvSpPr>
            <a:spLocks noGrp="1"/>
          </p:cNvSpPr>
          <p:nvPr>
            <p:ph type="pic" sz="half" idx="13"/>
          </p:nvPr>
        </p:nvSpPr>
        <p:spPr>
          <a:xfrm>
            <a:off x="4937243" y="552450"/>
            <a:ext cx="3571875" cy="5753100"/>
          </a:xfrm>
          <a:prstGeom prst="rect">
            <a:avLst/>
          </a:prstGeom>
        </p:spPr>
        <p:txBody>
          <a:bodyPr lIns="91439" tIns="45719" rIns="91439" bIns="45719" anchor="t">
            <a:noAutofit/>
          </a:bodyPr>
          <a:lstStyle/>
          <a:p>
            <a:endParaRPr/>
          </a:p>
        </p:txBody>
      </p:sp>
      <p:sp>
        <p:nvSpPr>
          <p:cNvPr id="42" name="Shape 42"/>
          <p:cNvSpPr>
            <a:spLocks noGrp="1"/>
          </p:cNvSpPr>
          <p:nvPr>
            <p:ph type="title"/>
          </p:nvPr>
        </p:nvSpPr>
        <p:spPr>
          <a:xfrm>
            <a:off x="619125" y="552450"/>
            <a:ext cx="3833813" cy="2806700"/>
          </a:xfrm>
          <a:prstGeom prst="rect">
            <a:avLst/>
          </a:prstGeom>
        </p:spPr>
        <p:txBody>
          <a:bodyPr anchor="b"/>
          <a:lstStyle>
            <a:lvl1pPr>
              <a:defRPr sz="3150"/>
            </a:lvl1pPr>
          </a:lstStyle>
          <a:p>
            <a:r>
              <a:t>Titeltext</a:t>
            </a:r>
          </a:p>
        </p:txBody>
      </p:sp>
      <p:sp>
        <p:nvSpPr>
          <p:cNvPr id="43" name="Shape 43"/>
          <p:cNvSpPr>
            <a:spLocks noGrp="1"/>
          </p:cNvSpPr>
          <p:nvPr>
            <p:ph type="body" sz="quarter" idx="1"/>
          </p:nvPr>
        </p:nvSpPr>
        <p:spPr>
          <a:xfrm>
            <a:off x="619125" y="3422650"/>
            <a:ext cx="3833813" cy="2882900"/>
          </a:xfrm>
          <a:prstGeom prst="rect">
            <a:avLst/>
          </a:prstGeom>
        </p:spPr>
        <p:txBody>
          <a:bodyPr anchor="t"/>
          <a:lstStyle>
            <a:lvl1pPr marL="0" indent="0" algn="ctr">
              <a:spcBef>
                <a:spcPts val="0"/>
              </a:spcBef>
              <a:buSzTx/>
              <a:buNone/>
              <a:defRPr sz="1650"/>
            </a:lvl1pPr>
            <a:lvl2pPr marL="0" indent="85725" algn="ctr">
              <a:spcBef>
                <a:spcPts val="0"/>
              </a:spcBef>
              <a:buSzTx/>
              <a:buNone/>
              <a:defRPr sz="1650"/>
            </a:lvl2pPr>
            <a:lvl3pPr marL="0" indent="171450" algn="ctr">
              <a:spcBef>
                <a:spcPts val="0"/>
              </a:spcBef>
              <a:buSzTx/>
              <a:buNone/>
              <a:defRPr sz="1650"/>
            </a:lvl3pPr>
            <a:lvl4pPr marL="0" indent="257175" algn="ctr">
              <a:spcBef>
                <a:spcPts val="0"/>
              </a:spcBef>
              <a:buSzTx/>
              <a:buNone/>
              <a:defRPr sz="1650"/>
            </a:lvl4pPr>
            <a:lvl5pPr marL="0" indent="342900" algn="ctr">
              <a:spcBef>
                <a:spcPts val="0"/>
              </a:spcBef>
              <a:buSzTx/>
              <a:buNone/>
              <a:defRPr sz="1650"/>
            </a:lvl5pPr>
          </a:lstStyle>
          <a:p>
            <a:r>
              <a:t>Brödtext nivå ett</a:t>
            </a:r>
          </a:p>
          <a:p>
            <a:pPr lvl="1"/>
            <a:r>
              <a:t>Brödtext nivå två</a:t>
            </a:r>
          </a:p>
          <a:p>
            <a:pPr lvl="2"/>
            <a:r>
              <a:t>Brödtext nivå tre</a:t>
            </a:r>
          </a:p>
          <a:p>
            <a:pPr lvl="3"/>
            <a:r>
              <a:t>Brödtext nivå fyra</a:t>
            </a:r>
          </a:p>
          <a:p>
            <a:pPr lvl="4"/>
            <a:r>
              <a:t>Brödtext nivå fem</a:t>
            </a:r>
          </a:p>
        </p:txBody>
      </p:sp>
      <p:pic>
        <p:nvPicPr>
          <p:cNvPr id="44" name="pasted-image.pdf"/>
          <p:cNvPicPr>
            <a:picLocks noChangeAspect="1"/>
          </p:cNvPicPr>
          <p:nvPr/>
        </p:nvPicPr>
        <p:blipFill>
          <a:blip r:embed="rId2"/>
          <a:stretch>
            <a:fillRect/>
          </a:stretch>
        </p:blipFill>
        <p:spPr>
          <a:xfrm>
            <a:off x="1792" y="6098076"/>
            <a:ext cx="2847890" cy="759437"/>
          </a:xfrm>
          <a:prstGeom prst="rect">
            <a:avLst/>
          </a:prstGeom>
          <a:ln w="12700">
            <a:miter lim="400000"/>
          </a:ln>
        </p:spPr>
      </p:pic>
      <p:sp>
        <p:nvSpPr>
          <p:cNvPr id="45" name="Shape 45"/>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605344126"/>
      </p:ext>
    </p:extLst>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type="tx">
  <p:cSld name="Titel - Upptill">
    <p:spTree>
      <p:nvGrpSpPr>
        <p:cNvPr id="1" name=""/>
        <p:cNvGrpSpPr/>
        <p:nvPr/>
      </p:nvGrpSpPr>
      <p:grpSpPr>
        <a:xfrm>
          <a:off x="0" y="0"/>
          <a:ext cx="0" cy="0"/>
          <a:chOff x="0" y="0"/>
          <a:chExt cx="0" cy="0"/>
        </a:xfrm>
      </p:grpSpPr>
      <p:sp>
        <p:nvSpPr>
          <p:cNvPr id="52" name="Shape 52"/>
          <p:cNvSpPr>
            <a:spLocks noGrp="1"/>
          </p:cNvSpPr>
          <p:nvPr>
            <p:ph type="title"/>
          </p:nvPr>
        </p:nvSpPr>
        <p:spPr>
          <a:prstGeom prst="rect">
            <a:avLst/>
          </a:prstGeom>
        </p:spPr>
        <p:txBody>
          <a:bodyPr/>
          <a:lstStyle/>
          <a:p>
            <a:r>
              <a:t>Titeltext</a:t>
            </a:r>
          </a:p>
        </p:txBody>
      </p:sp>
      <p:sp>
        <p:nvSpPr>
          <p:cNvPr id="53" name="Shape 53"/>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844925526"/>
      </p:ext>
    </p:extLst>
  </p:cSld>
  <p:clrMapOvr>
    <a:masterClrMapping/>
  </p:clrMapOvr>
  <p:transition spd="med"/>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tx">
  <p:cSld name="Titel, punkter och bild">
    <p:spTree>
      <p:nvGrpSpPr>
        <p:cNvPr id="1" name=""/>
        <p:cNvGrpSpPr/>
        <p:nvPr/>
      </p:nvGrpSpPr>
      <p:grpSpPr>
        <a:xfrm>
          <a:off x="0" y="0"/>
          <a:ext cx="0" cy="0"/>
          <a:chOff x="0" y="0"/>
          <a:chExt cx="0" cy="0"/>
        </a:xfrm>
      </p:grpSpPr>
      <p:sp>
        <p:nvSpPr>
          <p:cNvPr id="69" name="Shape 69"/>
          <p:cNvSpPr>
            <a:spLocks noGrp="1"/>
          </p:cNvSpPr>
          <p:nvPr>
            <p:ph type="pic" sz="half" idx="13"/>
          </p:nvPr>
        </p:nvSpPr>
        <p:spPr>
          <a:xfrm>
            <a:off x="4938713" y="1619250"/>
            <a:ext cx="3571875" cy="4603750"/>
          </a:xfrm>
          <a:prstGeom prst="rect">
            <a:avLst/>
          </a:prstGeom>
        </p:spPr>
        <p:txBody>
          <a:bodyPr lIns="91439" tIns="45719" rIns="91439" bIns="45719" anchor="t">
            <a:noAutofit/>
          </a:bodyPr>
          <a:lstStyle/>
          <a:p>
            <a:endParaRPr/>
          </a:p>
        </p:txBody>
      </p:sp>
      <p:sp>
        <p:nvSpPr>
          <p:cNvPr id="70" name="Shape 70"/>
          <p:cNvSpPr>
            <a:spLocks noGrp="1"/>
          </p:cNvSpPr>
          <p:nvPr>
            <p:ph type="title"/>
          </p:nvPr>
        </p:nvSpPr>
        <p:spPr>
          <a:prstGeom prst="rect">
            <a:avLst/>
          </a:prstGeom>
        </p:spPr>
        <p:txBody>
          <a:bodyPr/>
          <a:lstStyle/>
          <a:p>
            <a:r>
              <a:t>Titeltext</a:t>
            </a:r>
          </a:p>
        </p:txBody>
      </p:sp>
      <p:sp>
        <p:nvSpPr>
          <p:cNvPr id="71" name="Shape 71"/>
          <p:cNvSpPr>
            <a:spLocks noGrp="1"/>
          </p:cNvSpPr>
          <p:nvPr>
            <p:ph type="body" sz="half" idx="1"/>
          </p:nvPr>
        </p:nvSpPr>
        <p:spPr>
          <a:xfrm>
            <a:off x="633413" y="1619250"/>
            <a:ext cx="3752850" cy="4603750"/>
          </a:xfrm>
          <a:prstGeom prst="rect">
            <a:avLst/>
          </a:prstGeom>
        </p:spPr>
        <p:txBody>
          <a:bodyPr/>
          <a:lstStyle>
            <a:lvl1pPr marL="209550" indent="-209550">
              <a:spcBef>
                <a:spcPts val="1688"/>
              </a:spcBef>
              <a:defRPr sz="1688"/>
            </a:lvl1pPr>
            <a:lvl2pPr marL="419100" indent="-209550">
              <a:spcBef>
                <a:spcPts val="1688"/>
              </a:spcBef>
              <a:defRPr sz="1688"/>
            </a:lvl2pPr>
            <a:lvl3pPr marL="628650" indent="-209550">
              <a:spcBef>
                <a:spcPts val="1688"/>
              </a:spcBef>
              <a:defRPr sz="1688"/>
            </a:lvl3pPr>
            <a:lvl4pPr marL="838200" indent="-209550">
              <a:spcBef>
                <a:spcPts val="1688"/>
              </a:spcBef>
              <a:defRPr sz="1688"/>
            </a:lvl4pPr>
            <a:lvl5pPr marL="1047750" indent="-209550">
              <a:spcBef>
                <a:spcPts val="1688"/>
              </a:spcBef>
              <a:defRPr sz="1688"/>
            </a:lvl5pPr>
          </a:lstStyle>
          <a:p>
            <a:r>
              <a:t>Brödtext nivå ett</a:t>
            </a:r>
          </a:p>
          <a:p>
            <a:pPr lvl="1"/>
            <a:r>
              <a:t>Brödtext nivå två</a:t>
            </a:r>
          </a:p>
          <a:p>
            <a:pPr lvl="2"/>
            <a:r>
              <a:t>Brödtext nivå tre</a:t>
            </a:r>
          </a:p>
          <a:p>
            <a:pPr lvl="3"/>
            <a:r>
              <a:t>Brödtext nivå fyra</a:t>
            </a:r>
          </a:p>
          <a:p>
            <a:pPr lvl="4"/>
            <a:r>
              <a:t>Brödtext nivå fem</a:t>
            </a:r>
          </a:p>
        </p:txBody>
      </p:sp>
      <p:pic>
        <p:nvPicPr>
          <p:cNvPr id="72" name="pasted-image.pdf"/>
          <p:cNvPicPr>
            <a:picLocks noChangeAspect="1"/>
          </p:cNvPicPr>
          <p:nvPr/>
        </p:nvPicPr>
        <p:blipFill>
          <a:blip r:embed="rId2"/>
          <a:stretch>
            <a:fillRect/>
          </a:stretch>
        </p:blipFill>
        <p:spPr>
          <a:xfrm>
            <a:off x="1792" y="6098076"/>
            <a:ext cx="2847890" cy="759437"/>
          </a:xfrm>
          <a:prstGeom prst="rect">
            <a:avLst/>
          </a:prstGeom>
          <a:ln w="12700">
            <a:miter lim="400000"/>
          </a:ln>
        </p:spPr>
      </p:pic>
      <p:sp>
        <p:nvSpPr>
          <p:cNvPr id="73" name="Shape 73"/>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953696676"/>
      </p:ext>
    </p:extLst>
  </p:cSld>
  <p:clrMapOvr>
    <a:masterClrMapping/>
  </p:clrMapOvr>
  <p:transition spd="med"/>
</p:sldLayout>
</file>

<file path=ppt/slideLayouts/slideLayout75.xml><?xml version="1.0" encoding="utf-8"?>
<p:sldLayout xmlns:a="http://schemas.openxmlformats.org/drawingml/2006/main" xmlns:r="http://schemas.openxmlformats.org/officeDocument/2006/relationships" xmlns:p="http://schemas.openxmlformats.org/presentationml/2006/main" type="tx">
  <p:cSld name="Punkter">
    <p:spTree>
      <p:nvGrpSpPr>
        <p:cNvPr id="1" name=""/>
        <p:cNvGrpSpPr/>
        <p:nvPr/>
      </p:nvGrpSpPr>
      <p:grpSpPr>
        <a:xfrm>
          <a:off x="0" y="0"/>
          <a:ext cx="0" cy="0"/>
          <a:chOff x="0" y="0"/>
          <a:chExt cx="0" cy="0"/>
        </a:xfrm>
      </p:grpSpPr>
      <p:sp>
        <p:nvSpPr>
          <p:cNvPr id="80" name="Shape 80"/>
          <p:cNvSpPr>
            <a:spLocks noGrp="1"/>
          </p:cNvSpPr>
          <p:nvPr>
            <p:ph type="body" idx="1"/>
          </p:nvPr>
        </p:nvSpPr>
        <p:spPr>
          <a:xfrm>
            <a:off x="633413" y="889000"/>
            <a:ext cx="7877175" cy="5073650"/>
          </a:xfrm>
          <a:prstGeom prst="rect">
            <a:avLst/>
          </a:prstGeom>
        </p:spPr>
        <p:txBody>
          <a:bodyPr/>
          <a:lstStyle/>
          <a:p>
            <a:r>
              <a:t>Brödtext nivå ett</a:t>
            </a:r>
          </a:p>
          <a:p>
            <a:pPr lvl="1"/>
            <a:r>
              <a:t>Brödtext nivå två</a:t>
            </a:r>
          </a:p>
          <a:p>
            <a:pPr lvl="2"/>
            <a:r>
              <a:t>Brödtext nivå tre</a:t>
            </a:r>
          </a:p>
          <a:p>
            <a:pPr lvl="3"/>
            <a:r>
              <a:t>Brödtext nivå fyra</a:t>
            </a:r>
          </a:p>
          <a:p>
            <a:pPr lvl="4"/>
            <a:r>
              <a:t>Brödtext nivå fem</a:t>
            </a:r>
          </a:p>
        </p:txBody>
      </p:sp>
      <p:sp>
        <p:nvSpPr>
          <p:cNvPr id="81" name="Shape 81"/>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198823343"/>
      </p:ext>
    </p:extLst>
  </p:cSld>
  <p:clrMapOvr>
    <a:masterClrMapping/>
  </p:clrMapOvr>
  <p:transition spd="med"/>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tx">
  <p:cSld name="Foto - 3 per sida">
    <p:spTree>
      <p:nvGrpSpPr>
        <p:cNvPr id="1" name=""/>
        <p:cNvGrpSpPr/>
        <p:nvPr/>
      </p:nvGrpSpPr>
      <p:grpSpPr>
        <a:xfrm>
          <a:off x="0" y="0"/>
          <a:ext cx="0" cy="0"/>
          <a:chOff x="0" y="0"/>
          <a:chExt cx="0" cy="0"/>
        </a:xfrm>
      </p:grpSpPr>
      <p:sp>
        <p:nvSpPr>
          <p:cNvPr id="88" name="Shape 88"/>
          <p:cNvSpPr>
            <a:spLocks noGrp="1"/>
          </p:cNvSpPr>
          <p:nvPr>
            <p:ph type="pic" sz="quarter" idx="13"/>
          </p:nvPr>
        </p:nvSpPr>
        <p:spPr>
          <a:xfrm>
            <a:off x="5910262" y="3524250"/>
            <a:ext cx="2776538" cy="2774950"/>
          </a:xfrm>
          <a:prstGeom prst="rect">
            <a:avLst/>
          </a:prstGeom>
        </p:spPr>
        <p:txBody>
          <a:bodyPr lIns="91439" tIns="45719" rIns="91439" bIns="45719" anchor="t">
            <a:noAutofit/>
          </a:bodyPr>
          <a:lstStyle/>
          <a:p>
            <a:endParaRPr/>
          </a:p>
        </p:txBody>
      </p:sp>
      <p:sp>
        <p:nvSpPr>
          <p:cNvPr id="89" name="Shape 89"/>
          <p:cNvSpPr>
            <a:spLocks noGrp="1"/>
          </p:cNvSpPr>
          <p:nvPr>
            <p:ph type="pic" sz="quarter" idx="14"/>
          </p:nvPr>
        </p:nvSpPr>
        <p:spPr>
          <a:xfrm>
            <a:off x="5910262" y="565150"/>
            <a:ext cx="2776538" cy="2774950"/>
          </a:xfrm>
          <a:prstGeom prst="rect">
            <a:avLst/>
          </a:prstGeom>
        </p:spPr>
        <p:txBody>
          <a:bodyPr lIns="91439" tIns="45719" rIns="91439" bIns="45719" anchor="t">
            <a:noAutofit/>
          </a:bodyPr>
          <a:lstStyle/>
          <a:p>
            <a:endParaRPr/>
          </a:p>
        </p:txBody>
      </p:sp>
      <p:sp>
        <p:nvSpPr>
          <p:cNvPr id="90" name="Shape 90"/>
          <p:cNvSpPr>
            <a:spLocks noGrp="1"/>
          </p:cNvSpPr>
          <p:nvPr>
            <p:ph type="pic" idx="15"/>
          </p:nvPr>
        </p:nvSpPr>
        <p:spPr>
          <a:xfrm>
            <a:off x="452438" y="565150"/>
            <a:ext cx="5314950" cy="5734050"/>
          </a:xfrm>
          <a:prstGeom prst="rect">
            <a:avLst/>
          </a:prstGeom>
        </p:spPr>
        <p:txBody>
          <a:bodyPr lIns="91439" tIns="45719" rIns="91439" bIns="45719" anchor="t">
            <a:noAutofit/>
          </a:bodyPr>
          <a:lstStyle/>
          <a:p>
            <a:endParaRPr/>
          </a:p>
        </p:txBody>
      </p:sp>
      <p:sp>
        <p:nvSpPr>
          <p:cNvPr id="91" name="Shape 91"/>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102282216"/>
      </p:ext>
    </p:extLst>
  </p:cSld>
  <p:clrMapOvr>
    <a:masterClrMapping/>
  </p:clrMapOvr>
  <p:transition spd="med"/>
</p:sldLayout>
</file>

<file path=ppt/slideLayouts/slideLayout77.xml><?xml version="1.0" encoding="utf-8"?>
<p:sldLayout xmlns:a="http://schemas.openxmlformats.org/drawingml/2006/main" xmlns:r="http://schemas.openxmlformats.org/officeDocument/2006/relationships" xmlns:p="http://schemas.openxmlformats.org/presentationml/2006/main" type="tx">
  <p:cSld name="Citat">
    <p:spTree>
      <p:nvGrpSpPr>
        <p:cNvPr id="1" name=""/>
        <p:cNvGrpSpPr/>
        <p:nvPr/>
      </p:nvGrpSpPr>
      <p:grpSpPr>
        <a:xfrm>
          <a:off x="0" y="0"/>
          <a:ext cx="0" cy="0"/>
          <a:chOff x="0" y="0"/>
          <a:chExt cx="0" cy="0"/>
        </a:xfrm>
      </p:grpSpPr>
      <p:sp>
        <p:nvSpPr>
          <p:cNvPr id="98" name="Shape 98"/>
          <p:cNvSpPr>
            <a:spLocks noGrp="1"/>
          </p:cNvSpPr>
          <p:nvPr>
            <p:ph type="body" sz="quarter" idx="13"/>
          </p:nvPr>
        </p:nvSpPr>
        <p:spPr>
          <a:xfrm>
            <a:off x="895350" y="4476750"/>
            <a:ext cx="7358063" cy="321883"/>
          </a:xfrm>
          <a:prstGeom prst="rect">
            <a:avLst/>
          </a:prstGeom>
        </p:spPr>
        <p:txBody>
          <a:bodyPr anchor="t">
            <a:spAutoFit/>
          </a:bodyPr>
          <a:lstStyle>
            <a:lvl1pPr marL="0" indent="0" algn="ctr">
              <a:spcBef>
                <a:spcPts val="0"/>
              </a:spcBef>
              <a:buSzTx/>
              <a:buNone/>
              <a:defRPr sz="1425">
                <a:latin typeface="Helvetica"/>
                <a:ea typeface="Helvetica"/>
                <a:cs typeface="Helvetica"/>
                <a:sym typeface="Helvetica"/>
              </a:defRPr>
            </a:lvl1pPr>
          </a:lstStyle>
          <a:p>
            <a:r>
              <a:t>–Johnny Appleseed</a:t>
            </a:r>
          </a:p>
        </p:txBody>
      </p:sp>
      <p:sp>
        <p:nvSpPr>
          <p:cNvPr id="99" name="Shape 99"/>
          <p:cNvSpPr>
            <a:spLocks noGrp="1"/>
          </p:cNvSpPr>
          <p:nvPr>
            <p:ph type="body" sz="quarter" idx="14"/>
          </p:nvPr>
        </p:nvSpPr>
        <p:spPr>
          <a:xfrm>
            <a:off x="895350" y="3043513"/>
            <a:ext cx="7358063" cy="402674"/>
          </a:xfrm>
          <a:prstGeom prst="rect">
            <a:avLst/>
          </a:prstGeom>
        </p:spPr>
        <p:txBody>
          <a:bodyPr>
            <a:spAutoFit/>
          </a:bodyPr>
          <a:lstStyle>
            <a:lvl1pPr marL="0" indent="0" algn="ctr">
              <a:spcBef>
                <a:spcPts val="0"/>
              </a:spcBef>
              <a:buSzTx/>
              <a:buNone/>
            </a:lvl1pPr>
          </a:lstStyle>
          <a:p>
            <a:r>
              <a:t>”Skriv ett citat här.” </a:t>
            </a:r>
          </a:p>
        </p:txBody>
      </p:sp>
      <p:sp>
        <p:nvSpPr>
          <p:cNvPr id="100" name="Shape 100"/>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215807529"/>
      </p:ext>
    </p:extLst>
  </p:cSld>
  <p:clrMapOvr>
    <a:masterClrMapping/>
  </p:clrMapOvr>
  <p:transition spd="med"/>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x">
  <p:cSld name="Foto">
    <p:spTree>
      <p:nvGrpSpPr>
        <p:cNvPr id="1" name=""/>
        <p:cNvGrpSpPr/>
        <p:nvPr/>
      </p:nvGrpSpPr>
      <p:grpSpPr>
        <a:xfrm>
          <a:off x="0" y="0"/>
          <a:ext cx="0" cy="0"/>
          <a:chOff x="0" y="0"/>
          <a:chExt cx="0" cy="0"/>
        </a:xfrm>
      </p:grpSpPr>
      <p:sp>
        <p:nvSpPr>
          <p:cNvPr id="107" name="Shape 107"/>
          <p:cNvSpPr>
            <a:spLocks noGrp="1"/>
          </p:cNvSpPr>
          <p:nvPr>
            <p:ph type="pic" idx="13"/>
          </p:nvPr>
        </p:nvSpPr>
        <p:spPr>
          <a:xfrm>
            <a:off x="0" y="0"/>
            <a:ext cx="9144000" cy="6858000"/>
          </a:xfrm>
          <a:prstGeom prst="rect">
            <a:avLst/>
          </a:prstGeom>
        </p:spPr>
        <p:txBody>
          <a:bodyPr lIns="91439" tIns="45719" rIns="91439" bIns="45719" anchor="t">
            <a:noAutofit/>
          </a:bodyPr>
          <a:lstStyle/>
          <a:p>
            <a:endParaRPr/>
          </a:p>
        </p:txBody>
      </p:sp>
      <p:sp>
        <p:nvSpPr>
          <p:cNvPr id="108" name="Shape 108"/>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574058358"/>
      </p:ext>
    </p:extLst>
  </p:cSld>
  <p:clrMapOvr>
    <a:masterClrMapping/>
  </p:clrMapOvr>
  <p:transition spd="med"/>
</p:sldLayout>
</file>

<file path=ppt/slideLayouts/slideLayout79.xml><?xml version="1.0" encoding="utf-8"?>
<p:sldLayout xmlns:a="http://schemas.openxmlformats.org/drawingml/2006/main" xmlns:r="http://schemas.openxmlformats.org/officeDocument/2006/relationships" xmlns:p="http://schemas.openxmlformats.org/presentationml/2006/main" type="tx">
  <p:cSld name="Tom">
    <p:spTree>
      <p:nvGrpSpPr>
        <p:cNvPr id="1" name=""/>
        <p:cNvGrpSpPr/>
        <p:nvPr/>
      </p:nvGrpSpPr>
      <p:grpSpPr>
        <a:xfrm>
          <a:off x="0" y="0"/>
          <a:ext cx="0" cy="0"/>
          <a:chOff x="0" y="0"/>
          <a:chExt cx="0" cy="0"/>
        </a:xfrm>
      </p:grpSpPr>
      <p:sp>
        <p:nvSpPr>
          <p:cNvPr id="115" name="Shape 115"/>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133101399"/>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F05AC3B-69DE-49F7-996B-4D99B0FA0F25}"/>
              </a:ext>
            </a:extLst>
          </p:cNvPr>
          <p:cNvSpPr>
            <a:spLocks noGrp="1"/>
          </p:cNvSpPr>
          <p:nvPr>
            <p:ph type="title"/>
          </p:nvPr>
        </p:nvSpPr>
        <p:spPr>
          <a:xfrm>
            <a:off x="630238" y="457200"/>
            <a:ext cx="2949575" cy="1600200"/>
          </a:xfrm>
        </p:spPr>
        <p:txBody>
          <a:bodyPr anchor="b"/>
          <a:lstStyle>
            <a:lvl1pPr>
              <a:defRPr sz="3200"/>
            </a:lvl1pPr>
          </a:lstStyle>
          <a:p>
            <a:r>
              <a:rPr lang="sv-SE"/>
              <a:t>Klicka här för att ändra mall för rubrikformat</a:t>
            </a:r>
            <a:endParaRPr lang="sv-FI"/>
          </a:p>
        </p:txBody>
      </p:sp>
      <p:sp>
        <p:nvSpPr>
          <p:cNvPr id="3" name="Platshållare för innehåll 2">
            <a:extLst>
              <a:ext uri="{FF2B5EF4-FFF2-40B4-BE49-F238E27FC236}">
                <a16:creationId xmlns:a16="http://schemas.microsoft.com/office/drawing/2014/main" id="{49411C0F-78A1-4CEC-A8A2-6310F5E688B5}"/>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FI"/>
          </a:p>
        </p:txBody>
      </p:sp>
      <p:sp>
        <p:nvSpPr>
          <p:cNvPr id="4" name="Platshållare för text 3">
            <a:extLst>
              <a:ext uri="{FF2B5EF4-FFF2-40B4-BE49-F238E27FC236}">
                <a16:creationId xmlns:a16="http://schemas.microsoft.com/office/drawing/2014/main" id="{B7273787-9117-4A2A-BE5D-1F1891F8CBC9}"/>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95843F7F-C7E1-4EA6-B90F-ECD7AC487C2D}"/>
              </a:ext>
            </a:extLst>
          </p:cNvPr>
          <p:cNvSpPr>
            <a:spLocks noGrp="1"/>
          </p:cNvSpPr>
          <p:nvPr>
            <p:ph type="dt" sz="half" idx="10"/>
          </p:nvPr>
        </p:nvSpPr>
        <p:spPr/>
        <p:txBody>
          <a:bodyPr/>
          <a:lstStyle>
            <a:lvl1pPr>
              <a:defRPr/>
            </a:lvl1pPr>
          </a:lstStyle>
          <a:p>
            <a:endParaRPr lang="sv-SE" altLang="sv-FI"/>
          </a:p>
        </p:txBody>
      </p:sp>
      <p:sp>
        <p:nvSpPr>
          <p:cNvPr id="6" name="Platshållare för sidfot 5">
            <a:extLst>
              <a:ext uri="{FF2B5EF4-FFF2-40B4-BE49-F238E27FC236}">
                <a16:creationId xmlns:a16="http://schemas.microsoft.com/office/drawing/2014/main" id="{08FFCC73-99A4-4D09-AAC9-30816CD8EE02}"/>
              </a:ext>
            </a:extLst>
          </p:cNvPr>
          <p:cNvSpPr>
            <a:spLocks noGrp="1"/>
          </p:cNvSpPr>
          <p:nvPr>
            <p:ph type="ftr" sz="quarter" idx="11"/>
          </p:nvPr>
        </p:nvSpPr>
        <p:spPr/>
        <p:txBody>
          <a:bodyPr/>
          <a:lstStyle>
            <a:lvl1pPr>
              <a:defRPr/>
            </a:lvl1pPr>
          </a:lstStyle>
          <a:p>
            <a:endParaRPr lang="sv-SE" altLang="sv-FI"/>
          </a:p>
        </p:txBody>
      </p:sp>
      <p:sp>
        <p:nvSpPr>
          <p:cNvPr id="7" name="Platshållare för bildnummer 6">
            <a:extLst>
              <a:ext uri="{FF2B5EF4-FFF2-40B4-BE49-F238E27FC236}">
                <a16:creationId xmlns:a16="http://schemas.microsoft.com/office/drawing/2014/main" id="{2151F8C2-09C3-43B5-BFCA-3115390CDFFD}"/>
              </a:ext>
            </a:extLst>
          </p:cNvPr>
          <p:cNvSpPr>
            <a:spLocks noGrp="1"/>
          </p:cNvSpPr>
          <p:nvPr>
            <p:ph type="sldNum" sz="quarter" idx="12"/>
          </p:nvPr>
        </p:nvSpPr>
        <p:spPr/>
        <p:txBody>
          <a:bodyPr/>
          <a:lstStyle>
            <a:lvl1pPr>
              <a:defRPr/>
            </a:lvl1pPr>
          </a:lstStyle>
          <a:p>
            <a:fld id="{F053B4F4-94CD-4FF4-9CB9-AE0E0FA28147}" type="slidenum">
              <a:rPr lang="sv-SE" altLang="sv-FI"/>
              <a:pPr/>
              <a:t>‹#›</a:t>
            </a:fld>
            <a:endParaRPr lang="sv-SE" altLang="sv-FI"/>
          </a:p>
        </p:txBody>
      </p:sp>
    </p:spTree>
    <p:extLst>
      <p:ext uri="{BB962C8B-B14F-4D97-AF65-F5344CB8AC3E}">
        <p14:creationId xmlns:p14="http://schemas.microsoft.com/office/powerpoint/2010/main" val="263257371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EBBF1B0-B33A-E54D-B20A-DCEF7CBEB18C}"/>
              </a:ext>
            </a:extLst>
          </p:cNvPr>
          <p:cNvSpPr>
            <a:spLocks noGrp="1"/>
          </p:cNvSpPr>
          <p:nvPr>
            <p:ph type="ctrTitle"/>
          </p:nvPr>
        </p:nvSpPr>
        <p:spPr>
          <a:xfrm>
            <a:off x="1143000" y="1122363"/>
            <a:ext cx="6858000" cy="2387600"/>
          </a:xfrm>
        </p:spPr>
        <p:txBody>
          <a:bodyPr anchor="b"/>
          <a:lstStyle>
            <a:lvl1pPr algn="ctr">
              <a:defRPr sz="4500"/>
            </a:lvl1pPr>
          </a:lstStyle>
          <a:p>
            <a:r>
              <a:rPr lang="sv-SE"/>
              <a:t>Klicka här för att ändra mall för rubrikformat</a:t>
            </a:r>
          </a:p>
        </p:txBody>
      </p:sp>
      <p:sp>
        <p:nvSpPr>
          <p:cNvPr id="3" name="Underrubrik 2">
            <a:extLst>
              <a:ext uri="{FF2B5EF4-FFF2-40B4-BE49-F238E27FC236}">
                <a16:creationId xmlns:a16="http://schemas.microsoft.com/office/drawing/2014/main" id="{33422DC0-3492-9E4C-85D7-D14278563F87}"/>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sv-SE"/>
              <a:t>Klicka här för att ändra mall för underrubrikformat</a:t>
            </a:r>
          </a:p>
        </p:txBody>
      </p:sp>
      <p:sp>
        <p:nvSpPr>
          <p:cNvPr id="4" name="Platshållare för datum 3">
            <a:extLst>
              <a:ext uri="{FF2B5EF4-FFF2-40B4-BE49-F238E27FC236}">
                <a16:creationId xmlns:a16="http://schemas.microsoft.com/office/drawing/2014/main" id="{5BFFCFDB-E09C-1B4C-9831-BD7B328893AD}"/>
              </a:ext>
            </a:extLst>
          </p:cNvPr>
          <p:cNvSpPr>
            <a:spLocks noGrp="1"/>
          </p:cNvSpPr>
          <p:nvPr>
            <p:ph type="dt" sz="half" idx="10"/>
          </p:nvPr>
        </p:nvSpPr>
        <p:spPr/>
        <p:txBody>
          <a:bodyPr/>
          <a:lstStyle/>
          <a:p>
            <a:fld id="{98C808A1-4F2C-954E-9819-92385C37FD75}" type="datetimeFigureOut">
              <a:rPr lang="sv-SE" smtClean="0"/>
              <a:t>2019-12-05</a:t>
            </a:fld>
            <a:endParaRPr lang="sv-SE"/>
          </a:p>
        </p:txBody>
      </p:sp>
      <p:sp>
        <p:nvSpPr>
          <p:cNvPr id="5" name="Platshållare för sidfot 4">
            <a:extLst>
              <a:ext uri="{FF2B5EF4-FFF2-40B4-BE49-F238E27FC236}">
                <a16:creationId xmlns:a16="http://schemas.microsoft.com/office/drawing/2014/main" id="{075934F8-F000-7C4D-9207-0316F4DB2BB2}"/>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64889799-002F-454B-901A-0C0F01DB0D01}"/>
              </a:ext>
            </a:extLst>
          </p:cNvPr>
          <p:cNvSpPr>
            <a:spLocks noGrp="1"/>
          </p:cNvSpPr>
          <p:nvPr>
            <p:ph type="sldNum" sz="quarter" idx="12"/>
          </p:nvPr>
        </p:nvSpPr>
        <p:spPr/>
        <p:txBody>
          <a:bodyPr/>
          <a:lstStyle/>
          <a:p>
            <a:fld id="{350DA7BB-5780-CA4B-97D3-58CC0A471C6F}" type="slidenum">
              <a:rPr lang="sv-SE" smtClean="0"/>
              <a:t>‹#›</a:t>
            </a:fld>
            <a:endParaRPr lang="sv-SE"/>
          </a:p>
        </p:txBody>
      </p:sp>
    </p:spTree>
    <p:extLst>
      <p:ext uri="{BB962C8B-B14F-4D97-AF65-F5344CB8AC3E}">
        <p14:creationId xmlns:p14="http://schemas.microsoft.com/office/powerpoint/2010/main" val="41841091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7C34DE1-3C67-FF4D-8CF9-86FB014288FB}"/>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E9107247-E71F-AF45-A146-202630B0E661}"/>
              </a:ext>
            </a:extLst>
          </p:cNvPr>
          <p:cNvSpPr>
            <a:spLocks noGrp="1"/>
          </p:cNvSpPr>
          <p:nvPr>
            <p:ph idx="1"/>
          </p:nvPr>
        </p:nvSpPr>
        <p:spPr/>
        <p:txBody>
          <a:bodyPr/>
          <a:lstStyle/>
          <a:p>
            <a:r>
              <a:rPr lang="sv-SE"/>
              <a:t>Redigera format för bakgrundstext
Nivå två
Nivå tre
Nivå fyra
Nivå fem</a:t>
            </a:r>
          </a:p>
        </p:txBody>
      </p:sp>
      <p:sp>
        <p:nvSpPr>
          <p:cNvPr id="4" name="Platshållare för datum 3">
            <a:extLst>
              <a:ext uri="{FF2B5EF4-FFF2-40B4-BE49-F238E27FC236}">
                <a16:creationId xmlns:a16="http://schemas.microsoft.com/office/drawing/2014/main" id="{402CDB64-8DA6-6F44-A633-7904203ECE75}"/>
              </a:ext>
            </a:extLst>
          </p:cNvPr>
          <p:cNvSpPr>
            <a:spLocks noGrp="1"/>
          </p:cNvSpPr>
          <p:nvPr>
            <p:ph type="dt" sz="half" idx="10"/>
          </p:nvPr>
        </p:nvSpPr>
        <p:spPr/>
        <p:txBody>
          <a:bodyPr/>
          <a:lstStyle/>
          <a:p>
            <a:fld id="{98C808A1-4F2C-954E-9819-92385C37FD75}" type="datetimeFigureOut">
              <a:rPr lang="sv-SE" smtClean="0"/>
              <a:t>2019-12-05</a:t>
            </a:fld>
            <a:endParaRPr lang="sv-SE"/>
          </a:p>
        </p:txBody>
      </p:sp>
      <p:sp>
        <p:nvSpPr>
          <p:cNvPr id="5" name="Platshållare för sidfot 4">
            <a:extLst>
              <a:ext uri="{FF2B5EF4-FFF2-40B4-BE49-F238E27FC236}">
                <a16:creationId xmlns:a16="http://schemas.microsoft.com/office/drawing/2014/main" id="{B3782FCE-2584-9846-BAA6-93A982BE87BC}"/>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4DADB724-625C-0F42-95BC-40B5021EE051}"/>
              </a:ext>
            </a:extLst>
          </p:cNvPr>
          <p:cNvSpPr>
            <a:spLocks noGrp="1"/>
          </p:cNvSpPr>
          <p:nvPr>
            <p:ph type="sldNum" sz="quarter" idx="12"/>
          </p:nvPr>
        </p:nvSpPr>
        <p:spPr/>
        <p:txBody>
          <a:bodyPr/>
          <a:lstStyle/>
          <a:p>
            <a:fld id="{350DA7BB-5780-CA4B-97D3-58CC0A471C6F}" type="slidenum">
              <a:rPr lang="sv-SE" smtClean="0"/>
              <a:t>‹#›</a:t>
            </a:fld>
            <a:endParaRPr lang="sv-SE"/>
          </a:p>
        </p:txBody>
      </p:sp>
    </p:spTree>
    <p:extLst>
      <p:ext uri="{BB962C8B-B14F-4D97-AF65-F5344CB8AC3E}">
        <p14:creationId xmlns:p14="http://schemas.microsoft.com/office/powerpoint/2010/main" val="233275029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3B52CB2-940B-264E-93F1-5CCAE6E49D7C}"/>
              </a:ext>
            </a:extLst>
          </p:cNvPr>
          <p:cNvSpPr>
            <a:spLocks noGrp="1"/>
          </p:cNvSpPr>
          <p:nvPr>
            <p:ph type="title"/>
          </p:nvPr>
        </p:nvSpPr>
        <p:spPr>
          <a:xfrm>
            <a:off x="623888" y="1709739"/>
            <a:ext cx="7886700" cy="2852737"/>
          </a:xfrm>
        </p:spPr>
        <p:txBody>
          <a:bodyPr anchor="b"/>
          <a:lstStyle>
            <a:lvl1pPr>
              <a:defRPr sz="4500"/>
            </a:lvl1pPr>
          </a:lstStyle>
          <a:p>
            <a:r>
              <a:rPr lang="sv-SE"/>
              <a:t>Klicka här för att ändra mall för rubrikformat</a:t>
            </a:r>
          </a:p>
        </p:txBody>
      </p:sp>
      <p:sp>
        <p:nvSpPr>
          <p:cNvPr id="3" name="Platshållare för text 2">
            <a:extLst>
              <a:ext uri="{FF2B5EF4-FFF2-40B4-BE49-F238E27FC236}">
                <a16:creationId xmlns:a16="http://schemas.microsoft.com/office/drawing/2014/main" id="{3E1A58F5-63E2-5A4F-BDCE-974E91F4D09D}"/>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r>
              <a:rPr lang="sv-SE"/>
              <a:t>Redigera format för bakgrundstext
Nivå två
Nivå tre
Nivå fyra
Nivå fem</a:t>
            </a:r>
          </a:p>
        </p:txBody>
      </p:sp>
      <p:sp>
        <p:nvSpPr>
          <p:cNvPr id="4" name="Platshållare för datum 3">
            <a:extLst>
              <a:ext uri="{FF2B5EF4-FFF2-40B4-BE49-F238E27FC236}">
                <a16:creationId xmlns:a16="http://schemas.microsoft.com/office/drawing/2014/main" id="{D065997F-10D8-794B-AA3E-D5B562DDDE73}"/>
              </a:ext>
            </a:extLst>
          </p:cNvPr>
          <p:cNvSpPr>
            <a:spLocks noGrp="1"/>
          </p:cNvSpPr>
          <p:nvPr>
            <p:ph type="dt" sz="half" idx="10"/>
          </p:nvPr>
        </p:nvSpPr>
        <p:spPr/>
        <p:txBody>
          <a:bodyPr/>
          <a:lstStyle/>
          <a:p>
            <a:fld id="{98C808A1-4F2C-954E-9819-92385C37FD75}" type="datetimeFigureOut">
              <a:rPr lang="sv-SE" smtClean="0"/>
              <a:t>2019-12-05</a:t>
            </a:fld>
            <a:endParaRPr lang="sv-SE"/>
          </a:p>
        </p:txBody>
      </p:sp>
      <p:sp>
        <p:nvSpPr>
          <p:cNvPr id="5" name="Platshållare för sidfot 4">
            <a:extLst>
              <a:ext uri="{FF2B5EF4-FFF2-40B4-BE49-F238E27FC236}">
                <a16:creationId xmlns:a16="http://schemas.microsoft.com/office/drawing/2014/main" id="{A341C63B-8237-5C47-BA7E-36190C0AF1F4}"/>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D40AF214-FCF3-8E46-B6EF-8BB2B0788F36}"/>
              </a:ext>
            </a:extLst>
          </p:cNvPr>
          <p:cNvSpPr>
            <a:spLocks noGrp="1"/>
          </p:cNvSpPr>
          <p:nvPr>
            <p:ph type="sldNum" sz="quarter" idx="12"/>
          </p:nvPr>
        </p:nvSpPr>
        <p:spPr/>
        <p:txBody>
          <a:bodyPr/>
          <a:lstStyle/>
          <a:p>
            <a:fld id="{350DA7BB-5780-CA4B-97D3-58CC0A471C6F}" type="slidenum">
              <a:rPr lang="sv-SE" smtClean="0"/>
              <a:t>‹#›</a:t>
            </a:fld>
            <a:endParaRPr lang="sv-SE"/>
          </a:p>
        </p:txBody>
      </p:sp>
    </p:spTree>
    <p:extLst>
      <p:ext uri="{BB962C8B-B14F-4D97-AF65-F5344CB8AC3E}">
        <p14:creationId xmlns:p14="http://schemas.microsoft.com/office/powerpoint/2010/main" val="155611148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598B3F5-534F-1B47-8406-DC2368DDFEB9}"/>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DFAA1B96-E61C-BC4B-9CFF-B4B4B9E3356E}"/>
              </a:ext>
            </a:extLst>
          </p:cNvPr>
          <p:cNvSpPr>
            <a:spLocks noGrp="1"/>
          </p:cNvSpPr>
          <p:nvPr>
            <p:ph sz="half" idx="1"/>
          </p:nvPr>
        </p:nvSpPr>
        <p:spPr>
          <a:xfrm>
            <a:off x="628650" y="1825625"/>
            <a:ext cx="3886200" cy="4351338"/>
          </a:xfrm>
        </p:spPr>
        <p:txBody>
          <a:bodyPr/>
          <a:lstStyle/>
          <a:p>
            <a:r>
              <a:rPr lang="sv-SE"/>
              <a:t>Redigera format för bakgrundstext
Nivå två
Nivå tre
Nivå fyra
Nivå fem</a:t>
            </a:r>
          </a:p>
        </p:txBody>
      </p:sp>
      <p:sp>
        <p:nvSpPr>
          <p:cNvPr id="4" name="Platshållare för innehåll 3">
            <a:extLst>
              <a:ext uri="{FF2B5EF4-FFF2-40B4-BE49-F238E27FC236}">
                <a16:creationId xmlns:a16="http://schemas.microsoft.com/office/drawing/2014/main" id="{5DDA79AF-ADD5-894C-A874-EB9F0CDDD8AC}"/>
              </a:ext>
            </a:extLst>
          </p:cNvPr>
          <p:cNvSpPr>
            <a:spLocks noGrp="1"/>
          </p:cNvSpPr>
          <p:nvPr>
            <p:ph sz="half" idx="2"/>
          </p:nvPr>
        </p:nvSpPr>
        <p:spPr>
          <a:xfrm>
            <a:off x="4629150" y="1825625"/>
            <a:ext cx="3886200" cy="4351338"/>
          </a:xfrm>
        </p:spPr>
        <p:txBody>
          <a:bodyPr/>
          <a:lstStyle/>
          <a:p>
            <a:r>
              <a:rPr lang="sv-SE"/>
              <a:t>Redigera format för bakgrundstext
Nivå två
Nivå tre
Nivå fyra
Nivå fem</a:t>
            </a:r>
          </a:p>
        </p:txBody>
      </p:sp>
      <p:sp>
        <p:nvSpPr>
          <p:cNvPr id="5" name="Platshållare för datum 4">
            <a:extLst>
              <a:ext uri="{FF2B5EF4-FFF2-40B4-BE49-F238E27FC236}">
                <a16:creationId xmlns:a16="http://schemas.microsoft.com/office/drawing/2014/main" id="{2679440A-BE18-E743-BEA0-1123FFA1821F}"/>
              </a:ext>
            </a:extLst>
          </p:cNvPr>
          <p:cNvSpPr>
            <a:spLocks noGrp="1"/>
          </p:cNvSpPr>
          <p:nvPr>
            <p:ph type="dt" sz="half" idx="10"/>
          </p:nvPr>
        </p:nvSpPr>
        <p:spPr/>
        <p:txBody>
          <a:bodyPr/>
          <a:lstStyle/>
          <a:p>
            <a:fld id="{98C808A1-4F2C-954E-9819-92385C37FD75}" type="datetimeFigureOut">
              <a:rPr lang="sv-SE" smtClean="0"/>
              <a:t>2019-12-05</a:t>
            </a:fld>
            <a:endParaRPr lang="sv-SE"/>
          </a:p>
        </p:txBody>
      </p:sp>
      <p:sp>
        <p:nvSpPr>
          <p:cNvPr id="6" name="Platshållare för sidfot 5">
            <a:extLst>
              <a:ext uri="{FF2B5EF4-FFF2-40B4-BE49-F238E27FC236}">
                <a16:creationId xmlns:a16="http://schemas.microsoft.com/office/drawing/2014/main" id="{39953D47-FC64-7740-A670-9ED63CFB0EAB}"/>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A863808E-41B5-6A4D-8B28-B152BF286E8B}"/>
              </a:ext>
            </a:extLst>
          </p:cNvPr>
          <p:cNvSpPr>
            <a:spLocks noGrp="1"/>
          </p:cNvSpPr>
          <p:nvPr>
            <p:ph type="sldNum" sz="quarter" idx="12"/>
          </p:nvPr>
        </p:nvSpPr>
        <p:spPr/>
        <p:txBody>
          <a:bodyPr/>
          <a:lstStyle/>
          <a:p>
            <a:fld id="{350DA7BB-5780-CA4B-97D3-58CC0A471C6F}" type="slidenum">
              <a:rPr lang="sv-SE" smtClean="0"/>
              <a:t>‹#›</a:t>
            </a:fld>
            <a:endParaRPr lang="sv-SE"/>
          </a:p>
        </p:txBody>
      </p:sp>
    </p:spTree>
    <p:extLst>
      <p:ext uri="{BB962C8B-B14F-4D97-AF65-F5344CB8AC3E}">
        <p14:creationId xmlns:p14="http://schemas.microsoft.com/office/powerpoint/2010/main" val="202098266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7F61908-4AB9-0C4F-B42F-E7D0C9353F8F}"/>
              </a:ext>
            </a:extLst>
          </p:cNvPr>
          <p:cNvSpPr>
            <a:spLocks noGrp="1"/>
          </p:cNvSpPr>
          <p:nvPr>
            <p:ph type="title"/>
          </p:nvPr>
        </p:nvSpPr>
        <p:spPr>
          <a:xfrm>
            <a:off x="629841" y="365126"/>
            <a:ext cx="7886700" cy="1325563"/>
          </a:xfrm>
        </p:spPr>
        <p:txBody>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D13DCAD0-9D41-FE46-BFFA-05699969A3DD}"/>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r>
              <a:rPr lang="sv-SE"/>
              <a:t>Redigera format för bakgrundstext
Nivå två
Nivå tre
Nivå fyra
Nivå fem</a:t>
            </a:r>
          </a:p>
        </p:txBody>
      </p:sp>
      <p:sp>
        <p:nvSpPr>
          <p:cNvPr id="4" name="Platshållare för innehåll 3">
            <a:extLst>
              <a:ext uri="{FF2B5EF4-FFF2-40B4-BE49-F238E27FC236}">
                <a16:creationId xmlns:a16="http://schemas.microsoft.com/office/drawing/2014/main" id="{BB9BB9E5-3F64-F94C-A078-C8A54E961B13}"/>
              </a:ext>
            </a:extLst>
          </p:cNvPr>
          <p:cNvSpPr>
            <a:spLocks noGrp="1"/>
          </p:cNvSpPr>
          <p:nvPr>
            <p:ph sz="half" idx="2"/>
          </p:nvPr>
        </p:nvSpPr>
        <p:spPr>
          <a:xfrm>
            <a:off x="629842" y="2505075"/>
            <a:ext cx="3868340" cy="3684588"/>
          </a:xfrm>
        </p:spPr>
        <p:txBody>
          <a:bodyPr/>
          <a:lstStyle/>
          <a:p>
            <a:r>
              <a:rPr lang="sv-SE"/>
              <a:t>Redigera format för bakgrundstext
Nivå två
Nivå tre
Nivå fyra
Nivå fem</a:t>
            </a:r>
          </a:p>
        </p:txBody>
      </p:sp>
      <p:sp>
        <p:nvSpPr>
          <p:cNvPr id="5" name="Platshållare för text 4">
            <a:extLst>
              <a:ext uri="{FF2B5EF4-FFF2-40B4-BE49-F238E27FC236}">
                <a16:creationId xmlns:a16="http://schemas.microsoft.com/office/drawing/2014/main" id="{01721A43-54CE-324B-B2CA-5EDC39B56A58}"/>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r>
              <a:rPr lang="sv-SE"/>
              <a:t>Redigera format för bakgrundstext
Nivå två
Nivå tre
Nivå fyra
Nivå fem</a:t>
            </a:r>
          </a:p>
        </p:txBody>
      </p:sp>
      <p:sp>
        <p:nvSpPr>
          <p:cNvPr id="6" name="Platshållare för innehåll 5">
            <a:extLst>
              <a:ext uri="{FF2B5EF4-FFF2-40B4-BE49-F238E27FC236}">
                <a16:creationId xmlns:a16="http://schemas.microsoft.com/office/drawing/2014/main" id="{D5856D02-D9F2-B943-AF1D-9F6C8F189136}"/>
              </a:ext>
            </a:extLst>
          </p:cNvPr>
          <p:cNvSpPr>
            <a:spLocks noGrp="1"/>
          </p:cNvSpPr>
          <p:nvPr>
            <p:ph sz="quarter" idx="4"/>
          </p:nvPr>
        </p:nvSpPr>
        <p:spPr>
          <a:xfrm>
            <a:off x="4629150" y="2505075"/>
            <a:ext cx="3887391" cy="3684588"/>
          </a:xfrm>
        </p:spPr>
        <p:txBody>
          <a:bodyPr/>
          <a:lstStyle/>
          <a:p>
            <a:r>
              <a:rPr lang="sv-SE"/>
              <a:t>Redigera format för bakgrundstext
Nivå två
Nivå tre
Nivå fyra
Nivå fem</a:t>
            </a:r>
          </a:p>
        </p:txBody>
      </p:sp>
      <p:sp>
        <p:nvSpPr>
          <p:cNvPr id="7" name="Platshållare för datum 6">
            <a:extLst>
              <a:ext uri="{FF2B5EF4-FFF2-40B4-BE49-F238E27FC236}">
                <a16:creationId xmlns:a16="http://schemas.microsoft.com/office/drawing/2014/main" id="{868FA79E-4CB5-D848-98D1-5D3429887A6A}"/>
              </a:ext>
            </a:extLst>
          </p:cNvPr>
          <p:cNvSpPr>
            <a:spLocks noGrp="1"/>
          </p:cNvSpPr>
          <p:nvPr>
            <p:ph type="dt" sz="half" idx="10"/>
          </p:nvPr>
        </p:nvSpPr>
        <p:spPr/>
        <p:txBody>
          <a:bodyPr/>
          <a:lstStyle/>
          <a:p>
            <a:fld id="{98C808A1-4F2C-954E-9819-92385C37FD75}" type="datetimeFigureOut">
              <a:rPr lang="sv-SE" smtClean="0"/>
              <a:t>2019-12-05</a:t>
            </a:fld>
            <a:endParaRPr lang="sv-SE"/>
          </a:p>
        </p:txBody>
      </p:sp>
      <p:sp>
        <p:nvSpPr>
          <p:cNvPr id="8" name="Platshållare för sidfot 7">
            <a:extLst>
              <a:ext uri="{FF2B5EF4-FFF2-40B4-BE49-F238E27FC236}">
                <a16:creationId xmlns:a16="http://schemas.microsoft.com/office/drawing/2014/main" id="{6003080F-F6D3-A24F-8ECC-7F0C4D58941A}"/>
              </a:ext>
            </a:extLst>
          </p:cNvPr>
          <p:cNvSpPr>
            <a:spLocks noGrp="1"/>
          </p:cNvSpPr>
          <p:nvPr>
            <p:ph type="ftr" sz="quarter" idx="11"/>
          </p:nvPr>
        </p:nvSpPr>
        <p:spPr/>
        <p:txBody>
          <a:bodyPr/>
          <a:lstStyle/>
          <a:p>
            <a:endParaRPr lang="sv-SE"/>
          </a:p>
        </p:txBody>
      </p:sp>
      <p:sp>
        <p:nvSpPr>
          <p:cNvPr id="9" name="Platshållare för bildnummer 8">
            <a:extLst>
              <a:ext uri="{FF2B5EF4-FFF2-40B4-BE49-F238E27FC236}">
                <a16:creationId xmlns:a16="http://schemas.microsoft.com/office/drawing/2014/main" id="{551A8A81-5300-4642-A1D1-E8FB4C9B7BD0}"/>
              </a:ext>
            </a:extLst>
          </p:cNvPr>
          <p:cNvSpPr>
            <a:spLocks noGrp="1"/>
          </p:cNvSpPr>
          <p:nvPr>
            <p:ph type="sldNum" sz="quarter" idx="12"/>
          </p:nvPr>
        </p:nvSpPr>
        <p:spPr/>
        <p:txBody>
          <a:bodyPr/>
          <a:lstStyle/>
          <a:p>
            <a:fld id="{350DA7BB-5780-CA4B-97D3-58CC0A471C6F}" type="slidenum">
              <a:rPr lang="sv-SE" smtClean="0"/>
              <a:t>‹#›</a:t>
            </a:fld>
            <a:endParaRPr lang="sv-SE"/>
          </a:p>
        </p:txBody>
      </p:sp>
    </p:spTree>
    <p:extLst>
      <p:ext uri="{BB962C8B-B14F-4D97-AF65-F5344CB8AC3E}">
        <p14:creationId xmlns:p14="http://schemas.microsoft.com/office/powerpoint/2010/main" val="222729333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7CDC319-A5C0-B046-86B0-1596599B6181}"/>
              </a:ext>
            </a:extLst>
          </p:cNvPr>
          <p:cNvSpPr>
            <a:spLocks noGrp="1"/>
          </p:cNvSpPr>
          <p:nvPr>
            <p:ph type="title"/>
          </p:nvPr>
        </p:nvSpPr>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BD038739-9ADF-7D4F-A34E-C8B118C5FA84}"/>
              </a:ext>
            </a:extLst>
          </p:cNvPr>
          <p:cNvSpPr>
            <a:spLocks noGrp="1"/>
          </p:cNvSpPr>
          <p:nvPr>
            <p:ph type="dt" sz="half" idx="10"/>
          </p:nvPr>
        </p:nvSpPr>
        <p:spPr/>
        <p:txBody>
          <a:bodyPr/>
          <a:lstStyle/>
          <a:p>
            <a:fld id="{98C808A1-4F2C-954E-9819-92385C37FD75}" type="datetimeFigureOut">
              <a:rPr lang="sv-SE" smtClean="0"/>
              <a:t>2019-12-05</a:t>
            </a:fld>
            <a:endParaRPr lang="sv-SE"/>
          </a:p>
        </p:txBody>
      </p:sp>
      <p:sp>
        <p:nvSpPr>
          <p:cNvPr id="4" name="Platshållare för sidfot 3">
            <a:extLst>
              <a:ext uri="{FF2B5EF4-FFF2-40B4-BE49-F238E27FC236}">
                <a16:creationId xmlns:a16="http://schemas.microsoft.com/office/drawing/2014/main" id="{CAC03F34-2F43-0D44-A15D-F12DA7013946}"/>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6DED2B41-8FCE-1145-B955-0B2CE5558B4A}"/>
              </a:ext>
            </a:extLst>
          </p:cNvPr>
          <p:cNvSpPr>
            <a:spLocks noGrp="1"/>
          </p:cNvSpPr>
          <p:nvPr>
            <p:ph type="sldNum" sz="quarter" idx="12"/>
          </p:nvPr>
        </p:nvSpPr>
        <p:spPr/>
        <p:txBody>
          <a:bodyPr/>
          <a:lstStyle/>
          <a:p>
            <a:fld id="{350DA7BB-5780-CA4B-97D3-58CC0A471C6F}" type="slidenum">
              <a:rPr lang="sv-SE" smtClean="0"/>
              <a:t>‹#›</a:t>
            </a:fld>
            <a:endParaRPr lang="sv-SE"/>
          </a:p>
        </p:txBody>
      </p:sp>
    </p:spTree>
    <p:extLst>
      <p:ext uri="{BB962C8B-B14F-4D97-AF65-F5344CB8AC3E}">
        <p14:creationId xmlns:p14="http://schemas.microsoft.com/office/powerpoint/2010/main" val="112265528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76BF6E7C-2912-0C4A-ADEE-6C77E996D9CF}"/>
              </a:ext>
            </a:extLst>
          </p:cNvPr>
          <p:cNvSpPr>
            <a:spLocks noGrp="1"/>
          </p:cNvSpPr>
          <p:nvPr>
            <p:ph type="dt" sz="half" idx="10"/>
          </p:nvPr>
        </p:nvSpPr>
        <p:spPr/>
        <p:txBody>
          <a:bodyPr/>
          <a:lstStyle/>
          <a:p>
            <a:fld id="{98C808A1-4F2C-954E-9819-92385C37FD75}" type="datetimeFigureOut">
              <a:rPr lang="sv-SE" smtClean="0"/>
              <a:t>2019-12-05</a:t>
            </a:fld>
            <a:endParaRPr lang="sv-SE"/>
          </a:p>
        </p:txBody>
      </p:sp>
      <p:sp>
        <p:nvSpPr>
          <p:cNvPr id="3" name="Platshållare för sidfot 2">
            <a:extLst>
              <a:ext uri="{FF2B5EF4-FFF2-40B4-BE49-F238E27FC236}">
                <a16:creationId xmlns:a16="http://schemas.microsoft.com/office/drawing/2014/main" id="{2DA248C1-52AF-B748-8832-489B9AFA8CDD}"/>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D1B1E3D6-E125-CF42-B4E0-9543FD4A54C2}"/>
              </a:ext>
            </a:extLst>
          </p:cNvPr>
          <p:cNvSpPr>
            <a:spLocks noGrp="1"/>
          </p:cNvSpPr>
          <p:nvPr>
            <p:ph type="sldNum" sz="quarter" idx="12"/>
          </p:nvPr>
        </p:nvSpPr>
        <p:spPr/>
        <p:txBody>
          <a:bodyPr/>
          <a:lstStyle/>
          <a:p>
            <a:fld id="{350DA7BB-5780-CA4B-97D3-58CC0A471C6F}" type="slidenum">
              <a:rPr lang="sv-SE" smtClean="0"/>
              <a:t>‹#›</a:t>
            </a:fld>
            <a:endParaRPr lang="sv-SE"/>
          </a:p>
        </p:txBody>
      </p:sp>
    </p:spTree>
    <p:extLst>
      <p:ext uri="{BB962C8B-B14F-4D97-AF65-F5344CB8AC3E}">
        <p14:creationId xmlns:p14="http://schemas.microsoft.com/office/powerpoint/2010/main" val="250839361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9CA44F8-84A7-CD4B-A566-F84C50AE2624}"/>
              </a:ext>
            </a:extLst>
          </p:cNvPr>
          <p:cNvSpPr>
            <a:spLocks noGrp="1"/>
          </p:cNvSpPr>
          <p:nvPr>
            <p:ph type="title"/>
          </p:nvPr>
        </p:nvSpPr>
        <p:spPr>
          <a:xfrm>
            <a:off x="629841" y="457200"/>
            <a:ext cx="2949178" cy="1600200"/>
          </a:xfrm>
        </p:spPr>
        <p:txBody>
          <a:bodyPr anchor="b"/>
          <a:lstStyle>
            <a:lvl1pPr>
              <a:defRPr sz="2400"/>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239ACDDD-9473-394B-AC46-16E0E48B6AF9}"/>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r>
              <a:rPr lang="sv-SE"/>
              <a:t>Redigera format för bakgrundstext
Nivå två
Nivå tre
Nivå fyra
Nivå fem</a:t>
            </a:r>
          </a:p>
        </p:txBody>
      </p:sp>
      <p:sp>
        <p:nvSpPr>
          <p:cNvPr id="4" name="Platshållare för text 3">
            <a:extLst>
              <a:ext uri="{FF2B5EF4-FFF2-40B4-BE49-F238E27FC236}">
                <a16:creationId xmlns:a16="http://schemas.microsoft.com/office/drawing/2014/main" id="{CD4D2A8F-BC0C-3E4A-85F5-B62FD70FDA48}"/>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r>
              <a:rPr lang="sv-SE"/>
              <a:t>Redigera format för bakgrundstext
Nivå två
Nivå tre
Nivå fyra
Nivå fem</a:t>
            </a:r>
          </a:p>
        </p:txBody>
      </p:sp>
      <p:sp>
        <p:nvSpPr>
          <p:cNvPr id="5" name="Platshållare för datum 4">
            <a:extLst>
              <a:ext uri="{FF2B5EF4-FFF2-40B4-BE49-F238E27FC236}">
                <a16:creationId xmlns:a16="http://schemas.microsoft.com/office/drawing/2014/main" id="{AC6A3C2E-6D60-5740-9806-CC56402D4A02}"/>
              </a:ext>
            </a:extLst>
          </p:cNvPr>
          <p:cNvSpPr>
            <a:spLocks noGrp="1"/>
          </p:cNvSpPr>
          <p:nvPr>
            <p:ph type="dt" sz="half" idx="10"/>
          </p:nvPr>
        </p:nvSpPr>
        <p:spPr/>
        <p:txBody>
          <a:bodyPr/>
          <a:lstStyle/>
          <a:p>
            <a:fld id="{98C808A1-4F2C-954E-9819-92385C37FD75}" type="datetimeFigureOut">
              <a:rPr lang="sv-SE" smtClean="0"/>
              <a:t>2019-12-05</a:t>
            </a:fld>
            <a:endParaRPr lang="sv-SE"/>
          </a:p>
        </p:txBody>
      </p:sp>
      <p:sp>
        <p:nvSpPr>
          <p:cNvPr id="6" name="Platshållare för sidfot 5">
            <a:extLst>
              <a:ext uri="{FF2B5EF4-FFF2-40B4-BE49-F238E27FC236}">
                <a16:creationId xmlns:a16="http://schemas.microsoft.com/office/drawing/2014/main" id="{754BD1F9-91F2-924A-AA75-A4760C35D858}"/>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BE1244D9-CD4A-9E41-AFEA-033029AD75DD}"/>
              </a:ext>
            </a:extLst>
          </p:cNvPr>
          <p:cNvSpPr>
            <a:spLocks noGrp="1"/>
          </p:cNvSpPr>
          <p:nvPr>
            <p:ph type="sldNum" sz="quarter" idx="12"/>
          </p:nvPr>
        </p:nvSpPr>
        <p:spPr/>
        <p:txBody>
          <a:bodyPr/>
          <a:lstStyle/>
          <a:p>
            <a:fld id="{350DA7BB-5780-CA4B-97D3-58CC0A471C6F}" type="slidenum">
              <a:rPr lang="sv-SE" smtClean="0"/>
              <a:t>‹#›</a:t>
            </a:fld>
            <a:endParaRPr lang="sv-SE"/>
          </a:p>
        </p:txBody>
      </p:sp>
    </p:spTree>
    <p:extLst>
      <p:ext uri="{BB962C8B-B14F-4D97-AF65-F5344CB8AC3E}">
        <p14:creationId xmlns:p14="http://schemas.microsoft.com/office/powerpoint/2010/main" val="426951062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0A1CC7E-D3EF-1847-BC74-1A60C6F20FB7}"/>
              </a:ext>
            </a:extLst>
          </p:cNvPr>
          <p:cNvSpPr>
            <a:spLocks noGrp="1"/>
          </p:cNvSpPr>
          <p:nvPr>
            <p:ph type="title"/>
          </p:nvPr>
        </p:nvSpPr>
        <p:spPr>
          <a:xfrm>
            <a:off x="629841" y="457200"/>
            <a:ext cx="2949178" cy="1600200"/>
          </a:xfrm>
        </p:spPr>
        <p:txBody>
          <a:bodyPr anchor="b"/>
          <a:lstStyle>
            <a:lvl1pPr>
              <a:defRPr sz="2400"/>
            </a:lvl1pPr>
          </a:lstStyle>
          <a:p>
            <a:r>
              <a:rPr lang="sv-SE"/>
              <a:t>Klicka här för att ändra mall för rubrikformat</a:t>
            </a:r>
          </a:p>
        </p:txBody>
      </p:sp>
      <p:sp>
        <p:nvSpPr>
          <p:cNvPr id="3" name="Platshållare för bild 2">
            <a:extLst>
              <a:ext uri="{FF2B5EF4-FFF2-40B4-BE49-F238E27FC236}">
                <a16:creationId xmlns:a16="http://schemas.microsoft.com/office/drawing/2014/main" id="{5C03D928-3169-F045-B707-B49439EC20B0}"/>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sv-SE"/>
          </a:p>
        </p:txBody>
      </p:sp>
      <p:sp>
        <p:nvSpPr>
          <p:cNvPr id="4" name="Platshållare för text 3">
            <a:extLst>
              <a:ext uri="{FF2B5EF4-FFF2-40B4-BE49-F238E27FC236}">
                <a16:creationId xmlns:a16="http://schemas.microsoft.com/office/drawing/2014/main" id="{131AAA09-A7AF-304A-B677-E5BC855F8F6A}"/>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r>
              <a:rPr lang="sv-SE"/>
              <a:t>Redigera format för bakgrundstext
Nivå två
Nivå tre
Nivå fyra
Nivå fem</a:t>
            </a:r>
          </a:p>
        </p:txBody>
      </p:sp>
      <p:sp>
        <p:nvSpPr>
          <p:cNvPr id="5" name="Platshållare för datum 4">
            <a:extLst>
              <a:ext uri="{FF2B5EF4-FFF2-40B4-BE49-F238E27FC236}">
                <a16:creationId xmlns:a16="http://schemas.microsoft.com/office/drawing/2014/main" id="{272A2C48-7A54-794B-92D8-419B27603067}"/>
              </a:ext>
            </a:extLst>
          </p:cNvPr>
          <p:cNvSpPr>
            <a:spLocks noGrp="1"/>
          </p:cNvSpPr>
          <p:nvPr>
            <p:ph type="dt" sz="half" idx="10"/>
          </p:nvPr>
        </p:nvSpPr>
        <p:spPr/>
        <p:txBody>
          <a:bodyPr/>
          <a:lstStyle/>
          <a:p>
            <a:fld id="{98C808A1-4F2C-954E-9819-92385C37FD75}" type="datetimeFigureOut">
              <a:rPr lang="sv-SE" smtClean="0"/>
              <a:t>2019-12-05</a:t>
            </a:fld>
            <a:endParaRPr lang="sv-SE"/>
          </a:p>
        </p:txBody>
      </p:sp>
      <p:sp>
        <p:nvSpPr>
          <p:cNvPr id="6" name="Platshållare för sidfot 5">
            <a:extLst>
              <a:ext uri="{FF2B5EF4-FFF2-40B4-BE49-F238E27FC236}">
                <a16:creationId xmlns:a16="http://schemas.microsoft.com/office/drawing/2014/main" id="{DCD88509-241B-1B41-8F5B-3729E523A3FF}"/>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B94C44C2-28C2-A241-A836-2D199FDF5083}"/>
              </a:ext>
            </a:extLst>
          </p:cNvPr>
          <p:cNvSpPr>
            <a:spLocks noGrp="1"/>
          </p:cNvSpPr>
          <p:nvPr>
            <p:ph type="sldNum" sz="quarter" idx="12"/>
          </p:nvPr>
        </p:nvSpPr>
        <p:spPr/>
        <p:txBody>
          <a:bodyPr/>
          <a:lstStyle/>
          <a:p>
            <a:fld id="{350DA7BB-5780-CA4B-97D3-58CC0A471C6F}" type="slidenum">
              <a:rPr lang="sv-SE" smtClean="0"/>
              <a:t>‹#›</a:t>
            </a:fld>
            <a:endParaRPr lang="sv-SE"/>
          </a:p>
        </p:txBody>
      </p:sp>
    </p:spTree>
    <p:extLst>
      <p:ext uri="{BB962C8B-B14F-4D97-AF65-F5344CB8AC3E}">
        <p14:creationId xmlns:p14="http://schemas.microsoft.com/office/powerpoint/2010/main" val="126831081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9B869E9-5FE7-0042-9C54-66E240FB32A3}"/>
              </a:ext>
            </a:extLst>
          </p:cNvPr>
          <p:cNvSpPr>
            <a:spLocks noGrp="1"/>
          </p:cNvSpPr>
          <p:nvPr>
            <p:ph type="title"/>
          </p:nvPr>
        </p:nvSpPr>
        <p:spPr/>
        <p:txBody>
          <a:bodyPr/>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9F46C488-0C06-4B47-ACA1-B67D91DBA898}"/>
              </a:ext>
            </a:extLst>
          </p:cNvPr>
          <p:cNvSpPr>
            <a:spLocks noGrp="1"/>
          </p:cNvSpPr>
          <p:nvPr>
            <p:ph type="body" orient="vert" idx="1"/>
          </p:nvPr>
        </p:nvSpPr>
        <p:spPr/>
        <p:txBody>
          <a:bodyPr vert="eaVert"/>
          <a:lstStyle/>
          <a:p>
            <a:r>
              <a:rPr lang="sv-SE"/>
              <a:t>Redigera format för bakgrundstext
Nivå två
Nivå tre
Nivå fyra
Nivå fem</a:t>
            </a:r>
          </a:p>
        </p:txBody>
      </p:sp>
      <p:sp>
        <p:nvSpPr>
          <p:cNvPr id="4" name="Platshållare för datum 3">
            <a:extLst>
              <a:ext uri="{FF2B5EF4-FFF2-40B4-BE49-F238E27FC236}">
                <a16:creationId xmlns:a16="http://schemas.microsoft.com/office/drawing/2014/main" id="{37FAD2C3-11BE-ED49-BFF7-45BFE9305C15}"/>
              </a:ext>
            </a:extLst>
          </p:cNvPr>
          <p:cNvSpPr>
            <a:spLocks noGrp="1"/>
          </p:cNvSpPr>
          <p:nvPr>
            <p:ph type="dt" sz="half" idx="10"/>
          </p:nvPr>
        </p:nvSpPr>
        <p:spPr/>
        <p:txBody>
          <a:bodyPr/>
          <a:lstStyle/>
          <a:p>
            <a:fld id="{98C808A1-4F2C-954E-9819-92385C37FD75}" type="datetimeFigureOut">
              <a:rPr lang="sv-SE" smtClean="0"/>
              <a:t>2019-12-05</a:t>
            </a:fld>
            <a:endParaRPr lang="sv-SE"/>
          </a:p>
        </p:txBody>
      </p:sp>
      <p:sp>
        <p:nvSpPr>
          <p:cNvPr id="5" name="Platshållare för sidfot 4">
            <a:extLst>
              <a:ext uri="{FF2B5EF4-FFF2-40B4-BE49-F238E27FC236}">
                <a16:creationId xmlns:a16="http://schemas.microsoft.com/office/drawing/2014/main" id="{2358556D-7AB9-C941-A2D2-D9CE343DB661}"/>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1CB846C9-42A3-A441-8BD9-8787F3D5E8B6}"/>
              </a:ext>
            </a:extLst>
          </p:cNvPr>
          <p:cNvSpPr>
            <a:spLocks noGrp="1"/>
          </p:cNvSpPr>
          <p:nvPr>
            <p:ph type="sldNum" sz="quarter" idx="12"/>
          </p:nvPr>
        </p:nvSpPr>
        <p:spPr/>
        <p:txBody>
          <a:bodyPr/>
          <a:lstStyle/>
          <a:p>
            <a:fld id="{350DA7BB-5780-CA4B-97D3-58CC0A471C6F}" type="slidenum">
              <a:rPr lang="sv-SE" smtClean="0"/>
              <a:t>‹#›</a:t>
            </a:fld>
            <a:endParaRPr lang="sv-SE"/>
          </a:p>
        </p:txBody>
      </p:sp>
    </p:spTree>
    <p:extLst>
      <p:ext uri="{BB962C8B-B14F-4D97-AF65-F5344CB8AC3E}">
        <p14:creationId xmlns:p14="http://schemas.microsoft.com/office/powerpoint/2010/main" val="22370811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782048A-AECC-4E78-94F6-68B743185F44}"/>
              </a:ext>
            </a:extLst>
          </p:cNvPr>
          <p:cNvSpPr>
            <a:spLocks noGrp="1"/>
          </p:cNvSpPr>
          <p:nvPr>
            <p:ph type="title"/>
          </p:nvPr>
        </p:nvSpPr>
        <p:spPr>
          <a:xfrm>
            <a:off x="630238" y="457200"/>
            <a:ext cx="2949575" cy="1600200"/>
          </a:xfrm>
        </p:spPr>
        <p:txBody>
          <a:bodyPr anchor="b"/>
          <a:lstStyle>
            <a:lvl1pPr>
              <a:defRPr sz="3200"/>
            </a:lvl1pPr>
          </a:lstStyle>
          <a:p>
            <a:r>
              <a:rPr lang="sv-SE"/>
              <a:t>Klicka här för att ändra mall för rubrikformat</a:t>
            </a:r>
            <a:endParaRPr lang="sv-FI"/>
          </a:p>
        </p:txBody>
      </p:sp>
      <p:sp>
        <p:nvSpPr>
          <p:cNvPr id="3" name="Platshållare för bild 2">
            <a:extLst>
              <a:ext uri="{FF2B5EF4-FFF2-40B4-BE49-F238E27FC236}">
                <a16:creationId xmlns:a16="http://schemas.microsoft.com/office/drawing/2014/main" id="{C6CDE9E8-6ECC-4504-ADDF-2D0224ED79AF}"/>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FI"/>
          </a:p>
        </p:txBody>
      </p:sp>
      <p:sp>
        <p:nvSpPr>
          <p:cNvPr id="4" name="Platshållare för text 3">
            <a:extLst>
              <a:ext uri="{FF2B5EF4-FFF2-40B4-BE49-F238E27FC236}">
                <a16:creationId xmlns:a16="http://schemas.microsoft.com/office/drawing/2014/main" id="{3C4413D3-28FA-4F3A-861E-671678767A56}"/>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44A22092-FA99-470C-B042-DAE536B6B793}"/>
              </a:ext>
            </a:extLst>
          </p:cNvPr>
          <p:cNvSpPr>
            <a:spLocks noGrp="1"/>
          </p:cNvSpPr>
          <p:nvPr>
            <p:ph type="dt" sz="half" idx="10"/>
          </p:nvPr>
        </p:nvSpPr>
        <p:spPr/>
        <p:txBody>
          <a:bodyPr/>
          <a:lstStyle>
            <a:lvl1pPr>
              <a:defRPr/>
            </a:lvl1pPr>
          </a:lstStyle>
          <a:p>
            <a:endParaRPr lang="sv-SE" altLang="sv-FI"/>
          </a:p>
        </p:txBody>
      </p:sp>
      <p:sp>
        <p:nvSpPr>
          <p:cNvPr id="6" name="Platshållare för sidfot 5">
            <a:extLst>
              <a:ext uri="{FF2B5EF4-FFF2-40B4-BE49-F238E27FC236}">
                <a16:creationId xmlns:a16="http://schemas.microsoft.com/office/drawing/2014/main" id="{609A5558-5370-4003-A83F-8D58D57BFA1B}"/>
              </a:ext>
            </a:extLst>
          </p:cNvPr>
          <p:cNvSpPr>
            <a:spLocks noGrp="1"/>
          </p:cNvSpPr>
          <p:nvPr>
            <p:ph type="ftr" sz="quarter" idx="11"/>
          </p:nvPr>
        </p:nvSpPr>
        <p:spPr/>
        <p:txBody>
          <a:bodyPr/>
          <a:lstStyle>
            <a:lvl1pPr>
              <a:defRPr/>
            </a:lvl1pPr>
          </a:lstStyle>
          <a:p>
            <a:endParaRPr lang="sv-SE" altLang="sv-FI"/>
          </a:p>
        </p:txBody>
      </p:sp>
      <p:sp>
        <p:nvSpPr>
          <p:cNvPr id="7" name="Platshållare för bildnummer 6">
            <a:extLst>
              <a:ext uri="{FF2B5EF4-FFF2-40B4-BE49-F238E27FC236}">
                <a16:creationId xmlns:a16="http://schemas.microsoft.com/office/drawing/2014/main" id="{1671A03C-EB97-4B49-990B-D1731458D885}"/>
              </a:ext>
            </a:extLst>
          </p:cNvPr>
          <p:cNvSpPr>
            <a:spLocks noGrp="1"/>
          </p:cNvSpPr>
          <p:nvPr>
            <p:ph type="sldNum" sz="quarter" idx="12"/>
          </p:nvPr>
        </p:nvSpPr>
        <p:spPr/>
        <p:txBody>
          <a:bodyPr/>
          <a:lstStyle>
            <a:lvl1pPr>
              <a:defRPr/>
            </a:lvl1pPr>
          </a:lstStyle>
          <a:p>
            <a:fld id="{43D14A20-3C44-4DF7-A27C-1C76EE9BCBBA}" type="slidenum">
              <a:rPr lang="sv-SE" altLang="sv-FI"/>
              <a:pPr/>
              <a:t>‹#›</a:t>
            </a:fld>
            <a:endParaRPr lang="sv-SE" altLang="sv-FI"/>
          </a:p>
        </p:txBody>
      </p:sp>
    </p:spTree>
    <p:extLst>
      <p:ext uri="{BB962C8B-B14F-4D97-AF65-F5344CB8AC3E}">
        <p14:creationId xmlns:p14="http://schemas.microsoft.com/office/powerpoint/2010/main" val="124242296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a:extLst>
              <a:ext uri="{FF2B5EF4-FFF2-40B4-BE49-F238E27FC236}">
                <a16:creationId xmlns:a16="http://schemas.microsoft.com/office/drawing/2014/main" id="{DDB21461-A24A-CF46-AB93-496EF259CD14}"/>
              </a:ext>
            </a:extLst>
          </p:cNvPr>
          <p:cNvSpPr>
            <a:spLocks noGrp="1"/>
          </p:cNvSpPr>
          <p:nvPr>
            <p:ph type="title" orient="vert"/>
          </p:nvPr>
        </p:nvSpPr>
        <p:spPr>
          <a:xfrm>
            <a:off x="6543675" y="365125"/>
            <a:ext cx="1971675" cy="5811838"/>
          </a:xfrm>
        </p:spPr>
        <p:txBody>
          <a:bodyPr vert="eaVert"/>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CCBDCCDA-1855-7D4E-A90F-C90932F4E25D}"/>
              </a:ext>
            </a:extLst>
          </p:cNvPr>
          <p:cNvSpPr>
            <a:spLocks noGrp="1"/>
          </p:cNvSpPr>
          <p:nvPr>
            <p:ph type="body" orient="vert" idx="1"/>
          </p:nvPr>
        </p:nvSpPr>
        <p:spPr>
          <a:xfrm>
            <a:off x="628650" y="365125"/>
            <a:ext cx="5800725" cy="5811838"/>
          </a:xfrm>
        </p:spPr>
        <p:txBody>
          <a:bodyPr vert="eaVert"/>
          <a:lstStyle/>
          <a:p>
            <a:r>
              <a:rPr lang="sv-SE"/>
              <a:t>Redigera format för bakgrundstext
Nivå två
Nivå tre
Nivå fyra
Nivå fem</a:t>
            </a:r>
          </a:p>
        </p:txBody>
      </p:sp>
      <p:sp>
        <p:nvSpPr>
          <p:cNvPr id="4" name="Platshållare för datum 3">
            <a:extLst>
              <a:ext uri="{FF2B5EF4-FFF2-40B4-BE49-F238E27FC236}">
                <a16:creationId xmlns:a16="http://schemas.microsoft.com/office/drawing/2014/main" id="{A17BE370-0C74-B044-9111-B5732E65A81D}"/>
              </a:ext>
            </a:extLst>
          </p:cNvPr>
          <p:cNvSpPr>
            <a:spLocks noGrp="1"/>
          </p:cNvSpPr>
          <p:nvPr>
            <p:ph type="dt" sz="half" idx="10"/>
          </p:nvPr>
        </p:nvSpPr>
        <p:spPr/>
        <p:txBody>
          <a:bodyPr/>
          <a:lstStyle/>
          <a:p>
            <a:fld id="{98C808A1-4F2C-954E-9819-92385C37FD75}" type="datetimeFigureOut">
              <a:rPr lang="sv-SE" smtClean="0"/>
              <a:t>2019-12-05</a:t>
            </a:fld>
            <a:endParaRPr lang="sv-SE"/>
          </a:p>
        </p:txBody>
      </p:sp>
      <p:sp>
        <p:nvSpPr>
          <p:cNvPr id="5" name="Platshållare för sidfot 4">
            <a:extLst>
              <a:ext uri="{FF2B5EF4-FFF2-40B4-BE49-F238E27FC236}">
                <a16:creationId xmlns:a16="http://schemas.microsoft.com/office/drawing/2014/main" id="{322C8E92-887C-324C-BAF5-C88C4E5943A0}"/>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DF6EFF48-AEE7-8548-96BB-EB0B7480FC53}"/>
              </a:ext>
            </a:extLst>
          </p:cNvPr>
          <p:cNvSpPr>
            <a:spLocks noGrp="1"/>
          </p:cNvSpPr>
          <p:nvPr>
            <p:ph type="sldNum" sz="quarter" idx="12"/>
          </p:nvPr>
        </p:nvSpPr>
        <p:spPr/>
        <p:txBody>
          <a:bodyPr/>
          <a:lstStyle/>
          <a:p>
            <a:fld id="{350DA7BB-5780-CA4B-97D3-58CC0A471C6F}" type="slidenum">
              <a:rPr lang="sv-SE" smtClean="0"/>
              <a:t>‹#›</a:t>
            </a:fld>
            <a:endParaRPr lang="sv-SE"/>
          </a:p>
        </p:txBody>
      </p:sp>
    </p:spTree>
    <p:extLst>
      <p:ext uri="{BB962C8B-B14F-4D97-AF65-F5344CB8AC3E}">
        <p14:creationId xmlns:p14="http://schemas.microsoft.com/office/powerpoint/2010/main" val="34007685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1_Obligatorisk sida, projektpartners (NO)">
    <p:spTree>
      <p:nvGrpSpPr>
        <p:cNvPr id="1" name=""/>
        <p:cNvGrpSpPr/>
        <p:nvPr/>
      </p:nvGrpSpPr>
      <p:grpSpPr>
        <a:xfrm>
          <a:off x="0" y="0"/>
          <a:ext cx="0" cy="0"/>
          <a:chOff x="0" y="0"/>
          <a:chExt cx="0" cy="0"/>
        </a:xfrm>
      </p:grpSpPr>
      <p:pic>
        <p:nvPicPr>
          <p:cNvPr id="2" name="Bildobjekt 1" descr="En bild som visar inomhus, elektronik, skärm, TV&#10;&#10;&#10;&#10;Automatiskt genererad beskrivning">
            <a:extLst>
              <a:ext uri="{FF2B5EF4-FFF2-40B4-BE49-F238E27FC236}">
                <a16:creationId xmlns:a16="http://schemas.microsoft.com/office/drawing/2014/main" id="{373AE6E2-8EBE-AA47-A75A-D071907105A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90550" y="2959100"/>
            <a:ext cx="9144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Bildobjekt 2">
            <a:extLst>
              <a:ext uri="{FF2B5EF4-FFF2-40B4-BE49-F238E27FC236}">
                <a16:creationId xmlns:a16="http://schemas.microsoft.com/office/drawing/2014/main" id="{9C15D68B-7F82-5045-8414-01AE3D6B5E06}"/>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l="64706" t="-6541" b="2"/>
          <a:stretch>
            <a:fillRect/>
          </a:stretch>
        </p:blipFill>
        <p:spPr bwMode="auto">
          <a:xfrm>
            <a:off x="304800" y="692151"/>
            <a:ext cx="571500"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ktangel 3">
            <a:extLst>
              <a:ext uri="{FF2B5EF4-FFF2-40B4-BE49-F238E27FC236}">
                <a16:creationId xmlns:a16="http://schemas.microsoft.com/office/drawing/2014/main" id="{8C5D6BD2-5886-224C-A1B9-DC1D3108A034}"/>
              </a:ext>
            </a:extLst>
          </p:cNvPr>
          <p:cNvSpPr>
            <a:spLocks noChangeArrowheads="1"/>
          </p:cNvSpPr>
          <p:nvPr userDrawn="1"/>
        </p:nvSpPr>
        <p:spPr bwMode="auto">
          <a:xfrm>
            <a:off x="815579" y="5734050"/>
            <a:ext cx="7555706"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sv-SE" altLang="sv-SE" sz="750">
                <a:latin typeface="Gotham Narrow Light" pitchFamily="2" charset="0"/>
              </a:rPr>
              <a:t>PROSJEKTPARTNERE: Aspervall Instrument | Bäckebrons Sågverk | CS Produktion | Den norske emballasjeforening | Gausdal Bruvoll SA | i4plastics | Innovasjonssenter | Campus Ås AS  | Karlstads Energi | Kjeller Innovasjon AS | Magnor Næringshage AS | Moelven Edanesågen | Moelven NotnäS | Norges Skogeierforbund | Nyqvist Skog OREEC | Pan Innovasjon AS  | Projektengagemang | PROPIA | Treklyngen AS | Termowood AS |Trebruk AS | Tretorget AS | Timmer Logistik Väst | Vitenparken Campus Ås | VVDS Öbergs</a:t>
            </a:r>
          </a:p>
          <a:p>
            <a:pPr eaLnBrk="1" hangingPunct="1">
              <a:defRPr/>
            </a:pPr>
            <a:endParaRPr lang="sv-SE" altLang="sv-SE" sz="750">
              <a:latin typeface="Gotham Narrow Light" pitchFamily="2" charset="0"/>
            </a:endParaRPr>
          </a:p>
          <a:p>
            <a:pPr eaLnBrk="1" hangingPunct="1">
              <a:defRPr/>
            </a:pPr>
            <a:r>
              <a:rPr lang="sv-SE" altLang="sv-SE" sz="750">
                <a:latin typeface="Gotham Narrow Light" pitchFamily="2" charset="0"/>
              </a:rPr>
              <a:t>FORSKNINGSPARTNERE: NMBU | NTNU Gjøvik | NIFU | NIBIO | SINTEF | Karlstads universitet | Østfoldforskning AS</a:t>
            </a:r>
          </a:p>
        </p:txBody>
      </p:sp>
      <p:pic>
        <p:nvPicPr>
          <p:cNvPr id="5" name="Bildobjekt 4" descr="En bild som visar ljus, grön, trafik&#10;&#10;&#10;&#10;Automatiskt genererad beskrivning">
            <a:extLst>
              <a:ext uri="{FF2B5EF4-FFF2-40B4-BE49-F238E27FC236}">
                <a16:creationId xmlns:a16="http://schemas.microsoft.com/office/drawing/2014/main" id="{83308051-EC17-614E-BBE7-59A0E60FFB3C}"/>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569494" y="692150"/>
            <a:ext cx="2005013" cy="247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ruta 5">
            <a:extLst>
              <a:ext uri="{FF2B5EF4-FFF2-40B4-BE49-F238E27FC236}">
                <a16:creationId xmlns:a16="http://schemas.microsoft.com/office/drawing/2014/main" id="{1560BB45-8F76-234F-A034-042F50305D81}"/>
              </a:ext>
            </a:extLst>
          </p:cNvPr>
          <p:cNvSpPr txBox="1">
            <a:spLocks noChangeArrowheads="1"/>
          </p:cNvSpPr>
          <p:nvPr userDrawn="1"/>
        </p:nvSpPr>
        <p:spPr bwMode="auto">
          <a:xfrm>
            <a:off x="3294460" y="3533775"/>
            <a:ext cx="2555081" cy="34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sv-SE" altLang="sv-SE" sz="1650" b="1">
                <a:latin typeface="Arial" panose="020B0604020202020204" pitchFamily="34" charset="0"/>
                <a:cs typeface="Arial" panose="020B0604020202020204" pitchFamily="34" charset="0"/>
              </a:rPr>
              <a:t>bioeconomyregion.com</a:t>
            </a:r>
          </a:p>
        </p:txBody>
      </p:sp>
    </p:spTree>
    <p:extLst>
      <p:ext uri="{BB962C8B-B14F-4D97-AF65-F5344CB8AC3E}">
        <p14:creationId xmlns:p14="http://schemas.microsoft.com/office/powerpoint/2010/main" val="16462248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image" Target="../media/image2.png"/><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image" Target="../media/image3.sv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18" Type="http://schemas.openxmlformats.org/officeDocument/2006/relationships/slideLayout" Target="../slideLayouts/slideLayout5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20" Type="http://schemas.openxmlformats.org/officeDocument/2006/relationships/image" Target="../media/image15.png"/><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10" Type="http://schemas.openxmlformats.org/officeDocument/2006/relationships/slideLayout" Target="../slideLayouts/slideLayout45.xml"/><Relationship Id="rId19" Type="http://schemas.openxmlformats.org/officeDocument/2006/relationships/theme" Target="../theme/theme3.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5" Type="http://schemas.openxmlformats.org/officeDocument/2006/relationships/slideLayout" Target="../slideLayouts/slideLayout58.xml"/><Relationship Id="rId4" Type="http://schemas.openxmlformats.org/officeDocument/2006/relationships/slideLayout" Target="../slideLayouts/slideLayout57.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image" Target="../media/image27.emf"/><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image" Target="../media/image26.png"/><Relationship Id="rId5" Type="http://schemas.openxmlformats.org/officeDocument/2006/relationships/slideLayout" Target="../slideLayouts/slideLayout66.xml"/><Relationship Id="rId10" Type="http://schemas.openxmlformats.org/officeDocument/2006/relationships/theme" Target="../theme/theme5.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image" Target="../media/image28.png"/><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image" Target="../media/image26.png"/><Relationship Id="rId5" Type="http://schemas.openxmlformats.org/officeDocument/2006/relationships/slideLayout" Target="../slideLayouts/slideLayout75.xml"/><Relationship Id="rId10" Type="http://schemas.openxmlformats.org/officeDocument/2006/relationships/theme" Target="../theme/theme6.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theme" Target="../theme/theme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EE22ABD7-A69D-41E5-B541-05766F2D8F83}"/>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sv-SE" altLang="sv-FI"/>
              <a:t>Klicka här för att ändra format</a:t>
            </a:r>
          </a:p>
        </p:txBody>
      </p:sp>
      <p:sp>
        <p:nvSpPr>
          <p:cNvPr id="1027" name="Rectangle 3">
            <a:extLst>
              <a:ext uri="{FF2B5EF4-FFF2-40B4-BE49-F238E27FC236}">
                <a16:creationId xmlns:a16="http://schemas.microsoft.com/office/drawing/2014/main" id="{3A0926B5-4F81-422C-886E-B56853E606B6}"/>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sv-SE" altLang="sv-FI"/>
              <a:t>Klicka här för att ändra format på bakgrundstexten</a:t>
            </a:r>
          </a:p>
          <a:p>
            <a:pPr lvl="1"/>
            <a:r>
              <a:rPr lang="sv-SE" altLang="sv-FI"/>
              <a:t>Nivå två</a:t>
            </a:r>
          </a:p>
          <a:p>
            <a:pPr lvl="2"/>
            <a:r>
              <a:rPr lang="sv-SE" altLang="sv-FI"/>
              <a:t>Nivå tre</a:t>
            </a:r>
          </a:p>
          <a:p>
            <a:pPr lvl="3"/>
            <a:r>
              <a:rPr lang="sv-SE" altLang="sv-FI"/>
              <a:t>Nivå fyra</a:t>
            </a:r>
          </a:p>
          <a:p>
            <a:pPr lvl="4"/>
            <a:r>
              <a:rPr lang="sv-SE" altLang="sv-FI"/>
              <a:t>Nivå fem</a:t>
            </a:r>
          </a:p>
        </p:txBody>
      </p:sp>
      <p:sp>
        <p:nvSpPr>
          <p:cNvPr id="1028" name="Rectangle 4">
            <a:extLst>
              <a:ext uri="{FF2B5EF4-FFF2-40B4-BE49-F238E27FC236}">
                <a16:creationId xmlns:a16="http://schemas.microsoft.com/office/drawing/2014/main" id="{1849FE65-511E-448A-9378-F4421742E517}"/>
              </a:ext>
            </a:extLst>
          </p:cNvPr>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sv-SE" altLang="sv-FI"/>
          </a:p>
        </p:txBody>
      </p:sp>
      <p:sp>
        <p:nvSpPr>
          <p:cNvPr id="1029" name="Rectangle 5">
            <a:extLst>
              <a:ext uri="{FF2B5EF4-FFF2-40B4-BE49-F238E27FC236}">
                <a16:creationId xmlns:a16="http://schemas.microsoft.com/office/drawing/2014/main" id="{87B1C4D4-95E7-4C57-8361-230D3042DF09}"/>
              </a:ext>
            </a:extLst>
          </p:cNvPr>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sv-SE" altLang="sv-FI"/>
          </a:p>
        </p:txBody>
      </p:sp>
      <p:sp>
        <p:nvSpPr>
          <p:cNvPr id="1030" name="Rectangle 6">
            <a:extLst>
              <a:ext uri="{FF2B5EF4-FFF2-40B4-BE49-F238E27FC236}">
                <a16:creationId xmlns:a16="http://schemas.microsoft.com/office/drawing/2014/main" id="{7EAA4BCE-E503-4C90-83BC-8FF62DBBE7DD}"/>
              </a:ext>
            </a:extLst>
          </p:cNvPr>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ACDA09FF-F452-44F5-82BD-64707B8FBEA4}" type="slidenum">
              <a:rPr lang="sv-SE" altLang="sv-FI"/>
              <a:pPr/>
              <a:t>‹#›</a:t>
            </a:fld>
            <a:endParaRPr lang="sv-SE" altLang="sv-FI"/>
          </a:p>
        </p:txBody>
      </p:sp>
      <p:pic>
        <p:nvPicPr>
          <p:cNvPr id="1031" name="Picture 7" descr="3">
            <a:extLst>
              <a:ext uri="{FF2B5EF4-FFF2-40B4-BE49-F238E27FC236}">
                <a16:creationId xmlns:a16="http://schemas.microsoft.com/office/drawing/2014/main" id="{323D35F5-9005-4182-B192-D1E2A364A79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9172575" cy="7019925"/>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2426" y="391029"/>
            <a:ext cx="8127699" cy="1285875"/>
          </a:xfrm>
          <a:prstGeom prst="rect">
            <a:avLst/>
          </a:prstGeom>
        </p:spPr>
        <p:txBody>
          <a:bodyPr vert="horz" lIns="0" tIns="0" rIns="0" bIns="0" rtlCol="0" anchor="t" anchorCtr="0">
            <a:noAutofit/>
          </a:bodyPr>
          <a:lstStyle/>
          <a:p>
            <a:r>
              <a:rPr lang="en-US"/>
              <a:t>Click to edit Master title style</a:t>
            </a:r>
            <a:endParaRPr lang="en-GB"/>
          </a:p>
        </p:txBody>
      </p:sp>
      <p:sp>
        <p:nvSpPr>
          <p:cNvPr id="3" name="Text Placeholder 2"/>
          <p:cNvSpPr>
            <a:spLocks noGrp="1"/>
          </p:cNvSpPr>
          <p:nvPr>
            <p:ph type="body" idx="1"/>
          </p:nvPr>
        </p:nvSpPr>
        <p:spPr>
          <a:xfrm>
            <a:off x="520304" y="2162340"/>
            <a:ext cx="8099821" cy="3787610"/>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853291" y="6321576"/>
            <a:ext cx="1766834" cy="176724"/>
          </a:xfrm>
          <a:prstGeom prst="rect">
            <a:avLst/>
          </a:prstGeom>
        </p:spPr>
        <p:txBody>
          <a:bodyPr vert="horz" lIns="0" tIns="0" rIns="0" bIns="0" rtlCol="0" anchor="b" anchorCtr="0">
            <a:noAutofit/>
          </a:bodyPr>
          <a:lstStyle>
            <a:lvl1pPr algn="r">
              <a:defRPr sz="100">
                <a:noFill/>
              </a:defRPr>
            </a:lvl1pPr>
          </a:lstStyle>
          <a:p>
            <a:r>
              <a:rPr lang="en-GB" dirty="0"/>
              <a:t>03/09/2018</a:t>
            </a:r>
          </a:p>
        </p:txBody>
      </p:sp>
      <p:sp>
        <p:nvSpPr>
          <p:cNvPr id="5" name="FLD_Footer"/>
          <p:cNvSpPr>
            <a:spLocks noGrp="1"/>
          </p:cNvSpPr>
          <p:nvPr>
            <p:ph type="ftr" sz="quarter" idx="3"/>
          </p:nvPr>
        </p:nvSpPr>
        <p:spPr>
          <a:xfrm>
            <a:off x="2546748" y="6356351"/>
            <a:ext cx="4050506" cy="222501"/>
          </a:xfrm>
          <a:prstGeom prst="rect">
            <a:avLst/>
          </a:prstGeom>
        </p:spPr>
        <p:txBody>
          <a:bodyPr vert="horz" lIns="0" tIns="0" rIns="0" bIns="0" rtlCol="0" anchor="b" anchorCtr="0">
            <a:noAutofit/>
          </a:bodyPr>
          <a:lstStyle>
            <a:lvl1pPr algn="l">
              <a:defRPr sz="713">
                <a:solidFill>
                  <a:srgbClr val="006EB6"/>
                </a:solidFill>
              </a:defRPr>
            </a:lvl1pPr>
          </a:lstStyle>
          <a:p>
            <a:endParaRPr lang="en-GB" dirty="0"/>
          </a:p>
        </p:txBody>
      </p:sp>
      <p:sp>
        <p:nvSpPr>
          <p:cNvPr id="6" name="Slide Number Placeholder 5"/>
          <p:cNvSpPr>
            <a:spLocks noGrp="1"/>
          </p:cNvSpPr>
          <p:nvPr>
            <p:ph type="sldNum" sz="quarter" idx="4"/>
          </p:nvPr>
        </p:nvSpPr>
        <p:spPr>
          <a:xfrm>
            <a:off x="6597253" y="6356351"/>
            <a:ext cx="2022871" cy="222501"/>
          </a:xfrm>
          <a:prstGeom prst="rect">
            <a:avLst/>
          </a:prstGeom>
        </p:spPr>
        <p:txBody>
          <a:bodyPr vert="horz" lIns="0" tIns="0" rIns="0" bIns="0" rtlCol="0" anchor="b" anchorCtr="0">
            <a:noAutofit/>
          </a:bodyPr>
          <a:lstStyle>
            <a:lvl1pPr algn="r">
              <a:defRPr sz="713">
                <a:solidFill>
                  <a:srgbClr val="006EB6"/>
                </a:solidFill>
              </a:defRPr>
            </a:lvl1pPr>
          </a:lstStyle>
          <a:p>
            <a:fld id="{45D37B1E-C366-494F-A587-962AD9AABC83}" type="slidenum">
              <a:rPr lang="en-GB"/>
              <a:pPr/>
              <a:t>‹#›</a:t>
            </a:fld>
            <a:endParaRPr lang="en-GB" dirty="0"/>
          </a:p>
        </p:txBody>
      </p:sp>
      <p:pic>
        <p:nvPicPr>
          <p:cNvPr id="17" name="Graphic 16">
            <a:extLst>
              <a:ext uri="{FF2B5EF4-FFF2-40B4-BE49-F238E27FC236}">
                <a16:creationId xmlns:a16="http://schemas.microsoft.com/office/drawing/2014/main" id="{F3C4C9D6-44CF-4A2F-8E94-DAC0F3E89095}"/>
              </a:ext>
            </a:extLst>
          </p:cNvPr>
          <p:cNvPicPr>
            <a:picLocks noChangeAspect="1"/>
          </p:cNvPicPr>
          <p:nvPr userDrawn="1"/>
        </p:nvPicPr>
        <p:blipFill>
          <a:blip r:embed="rId26">
            <a:extLst>
              <a:ext uri="{96DAC541-7B7A-43D3-8B79-37D633B846F1}">
                <asvg:svgBlip xmlns:asvg="http://schemas.microsoft.com/office/drawing/2016/SVG/main" r:embed="rId27"/>
              </a:ext>
            </a:extLst>
          </a:blip>
          <a:stretch>
            <a:fillRect/>
          </a:stretch>
        </p:blipFill>
        <p:spPr>
          <a:xfrm>
            <a:off x="520303" y="6257111"/>
            <a:ext cx="1146203" cy="305654"/>
          </a:xfrm>
          <a:prstGeom prst="rect">
            <a:avLst/>
          </a:prstGeom>
        </p:spPr>
      </p:pic>
    </p:spTree>
    <p:extLst>
      <p:ext uri="{BB962C8B-B14F-4D97-AF65-F5344CB8AC3E}">
        <p14:creationId xmlns:p14="http://schemas.microsoft.com/office/powerpoint/2010/main" val="37565227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Lst>
  <p:hf hdr="0"/>
  <p:txStyles>
    <p:titleStyle>
      <a:lvl1pPr algn="l" defTabSz="685800" rtl="0" eaLnBrk="1" latinLnBrk="0" hangingPunct="1">
        <a:lnSpc>
          <a:spcPct val="87000"/>
        </a:lnSpc>
        <a:spcBef>
          <a:spcPct val="0"/>
        </a:spcBef>
        <a:buNone/>
        <a:defRPr sz="3600" b="1" kern="1200">
          <a:solidFill>
            <a:srgbClr val="006EB6"/>
          </a:solidFill>
          <a:latin typeface="+mj-lt"/>
          <a:ea typeface="+mj-ea"/>
          <a:cs typeface="+mj-cs"/>
        </a:defRPr>
      </a:lvl1pPr>
    </p:titleStyle>
    <p:bodyStyle>
      <a:lvl1pPr marL="351000" indent="-351000" algn="l" defTabSz="685800" rtl="0" eaLnBrk="1" latinLnBrk="0" hangingPunct="1">
        <a:lnSpc>
          <a:spcPct val="100000"/>
        </a:lnSpc>
        <a:spcBef>
          <a:spcPts val="0"/>
        </a:spcBef>
        <a:buFont typeface="Arial" panose="020B0604020202020204" pitchFamily="34" charset="0"/>
        <a:buChar char="―"/>
        <a:defRPr sz="1650" kern="1200">
          <a:solidFill>
            <a:srgbClr val="006EB6"/>
          </a:solidFill>
          <a:latin typeface="+mn-lt"/>
          <a:ea typeface="+mn-ea"/>
          <a:cs typeface="+mn-cs"/>
        </a:defRPr>
      </a:lvl1pPr>
      <a:lvl2pPr marL="540000" indent="-189000" algn="l" defTabSz="685800" rtl="0" eaLnBrk="1" latinLnBrk="0" hangingPunct="1">
        <a:lnSpc>
          <a:spcPct val="100000"/>
        </a:lnSpc>
        <a:spcBef>
          <a:spcPts val="0"/>
        </a:spcBef>
        <a:buFont typeface="Symbol" panose="05050102010706020507" pitchFamily="18" charset="2"/>
        <a:buChar char=""/>
        <a:defRPr sz="1650" kern="1200">
          <a:solidFill>
            <a:srgbClr val="006EB6"/>
          </a:solidFill>
          <a:latin typeface="+mn-lt"/>
          <a:ea typeface="+mn-ea"/>
          <a:cs typeface="+mn-cs"/>
        </a:defRPr>
      </a:lvl2pPr>
      <a:lvl3pPr marL="729000" indent="-189000" algn="l" defTabSz="685800" rtl="0" eaLnBrk="1" latinLnBrk="0" hangingPunct="1">
        <a:lnSpc>
          <a:spcPct val="100000"/>
        </a:lnSpc>
        <a:spcBef>
          <a:spcPts val="0"/>
        </a:spcBef>
        <a:buFont typeface="Arial" panose="020B0604020202020204" pitchFamily="34" charset="0"/>
        <a:buChar char="‒"/>
        <a:defRPr sz="1650" kern="1200">
          <a:solidFill>
            <a:srgbClr val="006EB6"/>
          </a:solidFill>
          <a:latin typeface="+mn-lt"/>
          <a:ea typeface="+mn-ea"/>
          <a:cs typeface="+mn-cs"/>
        </a:defRPr>
      </a:lvl3pPr>
      <a:lvl4pPr marL="918000" indent="-189000" algn="l" defTabSz="685800" rtl="0" eaLnBrk="1" latinLnBrk="0" hangingPunct="1">
        <a:lnSpc>
          <a:spcPct val="100000"/>
        </a:lnSpc>
        <a:spcBef>
          <a:spcPts val="0"/>
        </a:spcBef>
        <a:buFont typeface="Symbol" panose="05050102010706020507" pitchFamily="18" charset="2"/>
        <a:buChar char="·"/>
        <a:defRPr sz="1650" kern="1200">
          <a:solidFill>
            <a:srgbClr val="006EB6"/>
          </a:solidFill>
          <a:latin typeface="+mn-lt"/>
          <a:ea typeface="+mn-ea"/>
          <a:cs typeface="+mn-cs"/>
        </a:defRPr>
      </a:lvl4pPr>
      <a:lvl5pPr marL="1107000" indent="-189000" algn="l" defTabSz="685800" rtl="0" eaLnBrk="1" latinLnBrk="0" hangingPunct="1">
        <a:lnSpc>
          <a:spcPct val="100000"/>
        </a:lnSpc>
        <a:spcBef>
          <a:spcPts val="0"/>
        </a:spcBef>
        <a:buFont typeface="Arial" panose="020B0604020202020204" pitchFamily="34" charset="0"/>
        <a:buChar char="‒"/>
        <a:defRPr sz="1650" kern="1200" baseline="0">
          <a:solidFill>
            <a:srgbClr val="006EB6"/>
          </a:solidFill>
          <a:latin typeface="+mn-lt"/>
          <a:ea typeface="+mn-ea"/>
          <a:cs typeface="+mn-cs"/>
        </a:defRPr>
      </a:lvl5pPr>
      <a:lvl6pPr marL="1296000" indent="-189000" algn="l" defTabSz="685800" rtl="0" eaLnBrk="1" latinLnBrk="0" hangingPunct="1">
        <a:lnSpc>
          <a:spcPct val="100000"/>
        </a:lnSpc>
        <a:spcBef>
          <a:spcPts val="0"/>
        </a:spcBef>
        <a:buFont typeface="Symbol" panose="05050102010706020507" pitchFamily="18" charset="2"/>
        <a:buChar char="·"/>
        <a:defRPr sz="1650" kern="1200">
          <a:solidFill>
            <a:srgbClr val="006EB6"/>
          </a:solidFill>
          <a:latin typeface="+mn-lt"/>
          <a:ea typeface="+mn-ea"/>
          <a:cs typeface="+mn-cs"/>
        </a:defRPr>
      </a:lvl6pPr>
      <a:lvl7pPr marL="1485000" indent="-189000" algn="l" defTabSz="685800" rtl="0" eaLnBrk="1" latinLnBrk="0" hangingPunct="1">
        <a:lnSpc>
          <a:spcPct val="100000"/>
        </a:lnSpc>
        <a:spcBef>
          <a:spcPts val="0"/>
        </a:spcBef>
        <a:buFont typeface="Arial" panose="020B0604020202020204" pitchFamily="34" charset="0"/>
        <a:buChar char="‒"/>
        <a:defRPr sz="1650" kern="1200">
          <a:solidFill>
            <a:srgbClr val="006EB6"/>
          </a:solidFill>
          <a:latin typeface="+mn-lt"/>
          <a:ea typeface="+mn-ea"/>
          <a:cs typeface="+mn-cs"/>
        </a:defRPr>
      </a:lvl7pPr>
      <a:lvl8pPr marL="1674000" indent="-189000" algn="l" defTabSz="685800" rtl="0" eaLnBrk="1" latinLnBrk="0" hangingPunct="1">
        <a:lnSpc>
          <a:spcPct val="100000"/>
        </a:lnSpc>
        <a:spcBef>
          <a:spcPts val="0"/>
        </a:spcBef>
        <a:buFont typeface="Symbol" panose="05050102010706020507" pitchFamily="18" charset="2"/>
        <a:buChar char="·"/>
        <a:defRPr sz="1650" kern="1200">
          <a:solidFill>
            <a:srgbClr val="006EB6"/>
          </a:solidFill>
          <a:latin typeface="+mn-lt"/>
          <a:ea typeface="+mn-ea"/>
          <a:cs typeface="+mn-cs"/>
        </a:defRPr>
      </a:lvl8pPr>
      <a:lvl9pPr marL="1863000" indent="-189000" algn="l" defTabSz="685800" rtl="0" eaLnBrk="1" latinLnBrk="0" hangingPunct="1">
        <a:lnSpc>
          <a:spcPct val="100000"/>
        </a:lnSpc>
        <a:spcBef>
          <a:spcPts val="0"/>
        </a:spcBef>
        <a:buFont typeface="Arial" panose="020B0604020202020204" pitchFamily="34" charset="0"/>
        <a:buChar char="‒"/>
        <a:defRPr sz="1650" kern="1200">
          <a:solidFill>
            <a:srgbClr val="006EB6"/>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437">
          <p15:clr>
            <a:srgbClr val="F26B43"/>
          </p15:clr>
        </p15:guide>
        <p15:guide id="2" pos="2138">
          <p15:clr>
            <a:srgbClr val="F26B43"/>
          </p15:clr>
        </p15:guide>
        <p15:guide id="3" orient="horz" pos="253">
          <p15:clr>
            <a:srgbClr val="F26B43"/>
          </p15:clr>
        </p15:guide>
        <p15:guide id="4" orient="horz" pos="888">
          <p15:clr>
            <a:srgbClr val="F26B43"/>
          </p15:clr>
        </p15:guide>
        <p15:guide id="5" pos="3839">
          <p15:clr>
            <a:srgbClr val="F26B43"/>
          </p15:clr>
        </p15:guide>
        <p15:guide id="6" pos="5540">
          <p15:clr>
            <a:srgbClr val="F26B43"/>
          </p15:clr>
        </p15:guide>
        <p15:guide id="7" orient="horz" pos="1523">
          <p15:clr>
            <a:srgbClr val="F26B43"/>
          </p15:clr>
        </p15:guide>
        <p15:guide id="8" orient="horz" pos="2158">
          <p15:clr>
            <a:srgbClr val="F26B43"/>
          </p15:clr>
        </p15:guide>
        <p15:guide id="9" pos="7240">
          <p15:clr>
            <a:srgbClr val="F26B43"/>
          </p15:clr>
        </p15:guide>
        <p15:guide id="10" orient="horz" pos="2793">
          <p15:clr>
            <a:srgbClr val="F26B43"/>
          </p15:clr>
        </p15:guide>
        <p15:guide id="11" orient="horz" pos="3428">
          <p15:clr>
            <a:srgbClr val="F26B43"/>
          </p15:clr>
        </p15:guide>
        <p15:guide id="13" orient="horz" pos="4063">
          <p15:clr>
            <a:srgbClr val="F26B43"/>
          </p15:clr>
        </p15:guide>
        <p15:guide id="14" orient="horz" pos="3748">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18CA09C7-587A-4657-81D5-AC0FD131658B}"/>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7636368" y="6055201"/>
            <a:ext cx="1249110" cy="482611"/>
          </a:xfrm>
          <a:prstGeom prst="rect">
            <a:avLst/>
          </a:prstGeom>
        </p:spPr>
      </p:pic>
      <p:sp>
        <p:nvSpPr>
          <p:cNvPr id="2" name="Platshållare för rubrik 1">
            <a:extLst>
              <a:ext uri="{FF2B5EF4-FFF2-40B4-BE49-F238E27FC236}">
                <a16:creationId xmlns:a16="http://schemas.microsoft.com/office/drawing/2014/main" id="{0234B26A-6B2B-4C95-8A12-DEAF372ABE10}"/>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sv-SE" dirty="0"/>
              <a:t>Klicka här för att ändra mall för rubrikformat</a:t>
            </a:r>
          </a:p>
        </p:txBody>
      </p:sp>
      <p:sp>
        <p:nvSpPr>
          <p:cNvPr id="3" name="Platshållare för text 2">
            <a:extLst>
              <a:ext uri="{FF2B5EF4-FFF2-40B4-BE49-F238E27FC236}">
                <a16:creationId xmlns:a16="http://schemas.microsoft.com/office/drawing/2014/main" id="{4DDE046B-4018-48D7-8D73-CC8D08898B31}"/>
              </a:ext>
            </a:extLst>
          </p:cNvPr>
          <p:cNvSpPr>
            <a:spLocks noGrp="1"/>
          </p:cNvSpPr>
          <p:nvPr>
            <p:ph type="body" idx="1"/>
          </p:nvPr>
        </p:nvSpPr>
        <p:spPr>
          <a:xfrm>
            <a:off x="628650" y="1825626"/>
            <a:ext cx="7886700" cy="3990975"/>
          </a:xfrm>
          <a:prstGeom prst="rect">
            <a:avLst/>
          </a:prstGeom>
        </p:spPr>
        <p:txBody>
          <a:bodyPr vert="horz" lIns="91440" tIns="45720" rIns="91440" bIns="45720" rtlCol="0">
            <a:normAutofit/>
          </a:bodyPr>
          <a:lstStyle/>
          <a:p>
            <a:pPr lvl="0"/>
            <a:r>
              <a:rPr lang="sv-SE" dirty="0"/>
              <a:t>Skriv text här</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a:extLst>
              <a:ext uri="{FF2B5EF4-FFF2-40B4-BE49-F238E27FC236}">
                <a16:creationId xmlns:a16="http://schemas.microsoft.com/office/drawing/2014/main" id="{B6471CCF-095F-468D-ADFF-411F91FB9373}"/>
              </a:ext>
            </a:extLst>
          </p:cNvPr>
          <p:cNvSpPr>
            <a:spLocks noGrp="1"/>
          </p:cNvSpPr>
          <p:nvPr>
            <p:ph type="dt" sz="half" idx="2"/>
          </p:nvPr>
        </p:nvSpPr>
        <p:spPr>
          <a:xfrm>
            <a:off x="506129" y="6384967"/>
            <a:ext cx="766140" cy="152845"/>
          </a:xfrm>
          <a:prstGeom prst="rect">
            <a:avLst/>
          </a:prstGeom>
        </p:spPr>
        <p:txBody>
          <a:bodyPr vert="horz" lIns="0" tIns="0" rIns="0" bIns="0" rtlCol="0" anchor="b" anchorCtr="0">
            <a:noAutofit/>
          </a:bodyPr>
          <a:lstStyle>
            <a:lvl1pPr algn="l">
              <a:defRPr sz="750">
                <a:solidFill>
                  <a:schemeClr val="tx2"/>
                </a:solidFill>
              </a:defRPr>
            </a:lvl1pPr>
          </a:lstStyle>
          <a:p>
            <a:fld id="{6661A35B-5759-402D-A031-2298209AB0E2}" type="datetimeFigureOut">
              <a:rPr lang="sv-SE" smtClean="0"/>
              <a:t>2019-12-05</a:t>
            </a:fld>
            <a:endParaRPr lang="sv-SE"/>
          </a:p>
        </p:txBody>
      </p:sp>
      <p:sp>
        <p:nvSpPr>
          <p:cNvPr id="5" name="Platshållare för sidfot 4">
            <a:extLst>
              <a:ext uri="{FF2B5EF4-FFF2-40B4-BE49-F238E27FC236}">
                <a16:creationId xmlns:a16="http://schemas.microsoft.com/office/drawing/2014/main" id="{0D2D835D-2058-46B0-B2A7-6BEB4597C28B}"/>
              </a:ext>
            </a:extLst>
          </p:cNvPr>
          <p:cNvSpPr>
            <a:spLocks noGrp="1"/>
          </p:cNvSpPr>
          <p:nvPr>
            <p:ph type="ftr" sz="quarter" idx="3"/>
          </p:nvPr>
        </p:nvSpPr>
        <p:spPr>
          <a:xfrm>
            <a:off x="1272269" y="6383924"/>
            <a:ext cx="2813731" cy="154931"/>
          </a:xfrm>
          <a:prstGeom prst="rect">
            <a:avLst/>
          </a:prstGeom>
        </p:spPr>
        <p:txBody>
          <a:bodyPr vert="horz" lIns="0" tIns="0" rIns="0" bIns="0" rtlCol="0" anchor="b" anchorCtr="0">
            <a:noAutofit/>
          </a:bodyPr>
          <a:lstStyle>
            <a:lvl1pPr algn="l">
              <a:defRPr sz="750">
                <a:solidFill>
                  <a:schemeClr val="tx2"/>
                </a:solidFill>
              </a:defRPr>
            </a:lvl1pPr>
          </a:lstStyle>
          <a:p>
            <a:endParaRPr lang="sv-SE"/>
          </a:p>
        </p:txBody>
      </p:sp>
      <p:sp>
        <p:nvSpPr>
          <p:cNvPr id="6" name="Platshållare för bildnummer 5">
            <a:extLst>
              <a:ext uri="{FF2B5EF4-FFF2-40B4-BE49-F238E27FC236}">
                <a16:creationId xmlns:a16="http://schemas.microsoft.com/office/drawing/2014/main" id="{E2D76D85-745A-4E90-8EF1-A95FE2D46768}"/>
              </a:ext>
            </a:extLst>
          </p:cNvPr>
          <p:cNvSpPr>
            <a:spLocks noGrp="1"/>
          </p:cNvSpPr>
          <p:nvPr>
            <p:ph type="sldNum" sz="quarter" idx="4"/>
          </p:nvPr>
        </p:nvSpPr>
        <p:spPr>
          <a:xfrm>
            <a:off x="4085999" y="6383923"/>
            <a:ext cx="972002" cy="153888"/>
          </a:xfrm>
          <a:prstGeom prst="rect">
            <a:avLst/>
          </a:prstGeom>
        </p:spPr>
        <p:txBody>
          <a:bodyPr vert="horz" lIns="0" tIns="0" rIns="0" bIns="0" rtlCol="0" anchor="b" anchorCtr="0">
            <a:noAutofit/>
          </a:bodyPr>
          <a:lstStyle>
            <a:lvl1pPr algn="ctr">
              <a:defRPr sz="750">
                <a:solidFill>
                  <a:schemeClr val="tx2"/>
                </a:solidFill>
              </a:defRPr>
            </a:lvl1pPr>
          </a:lstStyle>
          <a:p>
            <a:fld id="{CC95FCE1-8E5F-4560-B29E-7FB78EB7A839}" type="slidenum">
              <a:rPr lang="sv-SE" smtClean="0"/>
              <a:t>‹#›</a:t>
            </a:fld>
            <a:endParaRPr lang="sv-SE"/>
          </a:p>
        </p:txBody>
      </p:sp>
    </p:spTree>
    <p:extLst>
      <p:ext uri="{BB962C8B-B14F-4D97-AF65-F5344CB8AC3E}">
        <p14:creationId xmlns:p14="http://schemas.microsoft.com/office/powerpoint/2010/main" val="2656094415"/>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00" r:id="rId15"/>
    <p:sldLayoutId id="2147483701" r:id="rId16"/>
    <p:sldLayoutId id="2147483702" r:id="rId17"/>
    <p:sldLayoutId id="2147483703" r:id="rId18"/>
  </p:sldLayoutIdLst>
  <p:txStyles>
    <p:titleStyle>
      <a:lvl1pPr algn="l" defTabSz="685800" rtl="0" eaLnBrk="1" latinLnBrk="0" hangingPunct="1">
        <a:lnSpc>
          <a:spcPct val="100000"/>
        </a:lnSpc>
        <a:spcBef>
          <a:spcPct val="0"/>
        </a:spcBef>
        <a:buNone/>
        <a:defRPr sz="3300" b="1" kern="1200">
          <a:solidFill>
            <a:schemeClr val="tx1"/>
          </a:solidFill>
          <a:latin typeface="+mj-lt"/>
          <a:ea typeface="+mj-ea"/>
          <a:cs typeface="+mj-cs"/>
        </a:defRPr>
      </a:lvl1pPr>
    </p:titleStyle>
    <p:bodyStyle>
      <a:lvl1pPr marL="189000" indent="-189000" algn="l" defTabSz="685800" rtl="0" eaLnBrk="1" latinLnBrk="0" hangingPunct="1">
        <a:lnSpc>
          <a:spcPct val="100000"/>
        </a:lnSpc>
        <a:spcBef>
          <a:spcPts val="900"/>
        </a:spcBef>
        <a:buFont typeface="Arial" panose="020B0604020202020204" pitchFamily="34" charset="0"/>
        <a:buChar char="•"/>
        <a:defRPr sz="1800" kern="1200" baseline="0">
          <a:solidFill>
            <a:schemeClr val="tx1"/>
          </a:solidFill>
          <a:latin typeface="+mn-lt"/>
          <a:ea typeface="+mn-ea"/>
          <a:cs typeface="+mn-cs"/>
        </a:defRPr>
      </a:lvl1pPr>
      <a:lvl2pPr marL="378000" indent="-189000" algn="l" defTabSz="685800" rtl="0" eaLnBrk="1" latinLnBrk="0" hangingPunct="1">
        <a:lnSpc>
          <a:spcPct val="100000"/>
        </a:lnSpc>
        <a:spcBef>
          <a:spcPts val="600"/>
        </a:spcBef>
        <a:buSzPct val="70000"/>
        <a:buFont typeface="Courier New" charset="0"/>
        <a:buChar char="o"/>
        <a:defRPr sz="1650" kern="1200">
          <a:solidFill>
            <a:schemeClr val="tx1"/>
          </a:solidFill>
          <a:latin typeface="+mn-lt"/>
          <a:ea typeface="+mn-ea"/>
          <a:cs typeface="+mn-cs"/>
        </a:defRPr>
      </a:lvl2pPr>
      <a:lvl3pPr marL="567000" indent="-189000" algn="l" defTabSz="685800" rtl="0" eaLnBrk="1" latinLnBrk="0" hangingPunct="1">
        <a:lnSpc>
          <a:spcPct val="100000"/>
        </a:lnSpc>
        <a:spcBef>
          <a:spcPts val="450"/>
        </a:spcBef>
        <a:buFont typeface="Arial" panose="020B0604020202020204" pitchFamily="34" charset="0"/>
        <a:buChar char="•"/>
        <a:defRPr sz="1500" kern="1200">
          <a:solidFill>
            <a:schemeClr val="tx1"/>
          </a:solidFill>
          <a:latin typeface="+mn-lt"/>
          <a:ea typeface="+mn-ea"/>
          <a:cs typeface="+mn-cs"/>
        </a:defRPr>
      </a:lvl3pPr>
      <a:lvl4pPr marL="756000" indent="-189000" algn="l" defTabSz="685800" rtl="0" eaLnBrk="1" latinLnBrk="0" hangingPunct="1">
        <a:lnSpc>
          <a:spcPct val="100000"/>
        </a:lnSpc>
        <a:spcBef>
          <a:spcPts val="450"/>
        </a:spcBef>
        <a:buFont typeface="Arial" panose="020B0604020202020204" pitchFamily="34" charset="0"/>
        <a:buChar char="•"/>
        <a:defRPr sz="1350" kern="1200">
          <a:solidFill>
            <a:schemeClr val="tx1"/>
          </a:solidFill>
          <a:latin typeface="+mn-lt"/>
          <a:ea typeface="+mn-ea"/>
          <a:cs typeface="+mn-cs"/>
        </a:defRPr>
      </a:lvl4pPr>
      <a:lvl5pPr marL="945000" indent="-189000" algn="l" defTabSz="685800" rtl="0" eaLnBrk="1" latinLnBrk="0" hangingPunct="1">
        <a:lnSpc>
          <a:spcPct val="100000"/>
        </a:lnSpc>
        <a:spcBef>
          <a:spcPts val="450"/>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sv-S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1485900" y="1105867"/>
            <a:ext cx="6172200" cy="1143001"/>
          </a:xfrm>
          <a:prstGeom prst="rect">
            <a:avLst/>
          </a:prstGeom>
          <a:ln w="25400">
            <a:miter lim="400000"/>
          </a:ln>
          <a:extLst>
            <a:ext uri="{C572A759-6A51-4108-AA02-DFA0A04FC94B}">
              <ma14:wrappingTextBoxFlag xmlns:ma14="http://schemas.microsoft.com/office/mac/drawingml/2011/main" xmlns="" val="1"/>
            </a:ext>
          </a:extLst>
        </p:spPr>
        <p:txBody>
          <a:bodyPr lIns="91420" tIns="91420" rIns="91420" bIns="91420" anchor="ctr">
            <a:normAutofit/>
          </a:bodyPr>
          <a:lstStyle/>
          <a:p>
            <a:r>
              <a:t>Title Text</a:t>
            </a:r>
          </a:p>
        </p:txBody>
      </p:sp>
      <p:sp>
        <p:nvSpPr>
          <p:cNvPr id="3" name="Shape 3"/>
          <p:cNvSpPr>
            <a:spLocks noGrp="1"/>
          </p:cNvSpPr>
          <p:nvPr>
            <p:ph type="body" idx="1"/>
          </p:nvPr>
        </p:nvSpPr>
        <p:spPr>
          <a:xfrm>
            <a:off x="1485900" y="1600200"/>
            <a:ext cx="6172200" cy="4525963"/>
          </a:xfrm>
          <a:prstGeom prst="rect">
            <a:avLst/>
          </a:prstGeom>
          <a:ln w="25400">
            <a:miter lim="400000"/>
          </a:ln>
          <a:extLst>
            <a:ext uri="{C572A759-6A51-4108-AA02-DFA0A04FC94B}">
              <ma14:wrappingTextBoxFlag xmlns:ma14="http://schemas.microsoft.com/office/mac/drawingml/2011/main" xmlns="" val="1"/>
            </a:ext>
          </a:extLst>
        </p:spPr>
        <p:txBody>
          <a:bodyPr lIns="91420" tIns="91420" rIns="91420" bIns="91420">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5732170" y="6194769"/>
            <a:ext cx="325730" cy="323163"/>
          </a:xfrm>
          <a:prstGeom prst="rect">
            <a:avLst/>
          </a:prstGeom>
          <a:ln w="25400">
            <a:miter lim="400000"/>
          </a:ln>
        </p:spPr>
        <p:txBody>
          <a:bodyPr wrap="none" tIns="91439" bIns="91439" anchor="ctr">
            <a:spAutoFit/>
          </a:bodyPr>
          <a:lstStyle>
            <a:lvl1pPr algn="r">
              <a:defRPr sz="900"/>
            </a:lvl1pPr>
          </a:lstStyle>
          <a:p>
            <a:fld id="{86CB4B4D-7CA3-9044-876B-883B54F8677D}" type="slidenum">
              <a:t>‹#›</a:t>
            </a:fld>
            <a:endParaRPr/>
          </a:p>
        </p:txBody>
      </p:sp>
    </p:spTree>
    <p:extLst>
      <p:ext uri="{BB962C8B-B14F-4D97-AF65-F5344CB8AC3E}">
        <p14:creationId xmlns:p14="http://schemas.microsoft.com/office/powerpoint/2010/main" val="3900943070"/>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Lst>
  <p:transition spd="med"/>
  <p:txStyles>
    <p:titleStyle>
      <a:lvl1pPr marL="0" marR="0" indent="0" algn="ctr" defTabSz="685635" rtl="0" latinLnBrk="0">
        <a:lnSpc>
          <a:spcPts val="3375"/>
        </a:lnSpc>
        <a:spcBef>
          <a:spcPts val="0"/>
        </a:spcBef>
        <a:spcAft>
          <a:spcPts val="0"/>
        </a:spcAft>
        <a:buClrTx/>
        <a:buSzTx/>
        <a:buFontTx/>
        <a:buNone/>
        <a:tabLst/>
        <a:defRPr sz="3300" b="1" i="0" u="none" strike="noStrike" cap="none" spc="0" baseline="0">
          <a:ln>
            <a:noFill/>
          </a:ln>
          <a:solidFill>
            <a:srgbClr val="000000"/>
          </a:solidFill>
          <a:uFillTx/>
          <a:latin typeface="Arial"/>
          <a:ea typeface="Arial"/>
          <a:cs typeface="Arial"/>
          <a:sym typeface="Arial"/>
        </a:defRPr>
      </a:lvl1pPr>
      <a:lvl2pPr marL="0" marR="0" indent="0" algn="ctr" defTabSz="685635" rtl="0" latinLnBrk="0">
        <a:lnSpc>
          <a:spcPts val="3375"/>
        </a:lnSpc>
        <a:spcBef>
          <a:spcPts val="0"/>
        </a:spcBef>
        <a:spcAft>
          <a:spcPts val="0"/>
        </a:spcAft>
        <a:buClrTx/>
        <a:buSzTx/>
        <a:buFontTx/>
        <a:buNone/>
        <a:tabLst/>
        <a:defRPr sz="3300" b="1" i="0" u="none" strike="noStrike" cap="none" spc="0" baseline="0">
          <a:ln>
            <a:noFill/>
          </a:ln>
          <a:solidFill>
            <a:srgbClr val="000000"/>
          </a:solidFill>
          <a:uFillTx/>
          <a:latin typeface="Arial"/>
          <a:ea typeface="Arial"/>
          <a:cs typeface="Arial"/>
          <a:sym typeface="Arial"/>
        </a:defRPr>
      </a:lvl2pPr>
      <a:lvl3pPr marL="0" marR="0" indent="0" algn="ctr" defTabSz="685635" rtl="0" latinLnBrk="0">
        <a:lnSpc>
          <a:spcPts val="3375"/>
        </a:lnSpc>
        <a:spcBef>
          <a:spcPts val="0"/>
        </a:spcBef>
        <a:spcAft>
          <a:spcPts val="0"/>
        </a:spcAft>
        <a:buClrTx/>
        <a:buSzTx/>
        <a:buFontTx/>
        <a:buNone/>
        <a:tabLst/>
        <a:defRPr sz="3300" b="1" i="0" u="none" strike="noStrike" cap="none" spc="0" baseline="0">
          <a:ln>
            <a:noFill/>
          </a:ln>
          <a:solidFill>
            <a:srgbClr val="000000"/>
          </a:solidFill>
          <a:uFillTx/>
          <a:latin typeface="Arial"/>
          <a:ea typeface="Arial"/>
          <a:cs typeface="Arial"/>
          <a:sym typeface="Arial"/>
        </a:defRPr>
      </a:lvl3pPr>
      <a:lvl4pPr marL="0" marR="0" indent="0" algn="ctr" defTabSz="685635" rtl="0" latinLnBrk="0">
        <a:lnSpc>
          <a:spcPts val="3375"/>
        </a:lnSpc>
        <a:spcBef>
          <a:spcPts val="0"/>
        </a:spcBef>
        <a:spcAft>
          <a:spcPts val="0"/>
        </a:spcAft>
        <a:buClrTx/>
        <a:buSzTx/>
        <a:buFontTx/>
        <a:buNone/>
        <a:tabLst/>
        <a:defRPr sz="3300" b="1" i="0" u="none" strike="noStrike" cap="none" spc="0" baseline="0">
          <a:ln>
            <a:noFill/>
          </a:ln>
          <a:solidFill>
            <a:srgbClr val="000000"/>
          </a:solidFill>
          <a:uFillTx/>
          <a:latin typeface="Arial"/>
          <a:ea typeface="Arial"/>
          <a:cs typeface="Arial"/>
          <a:sym typeface="Arial"/>
        </a:defRPr>
      </a:lvl4pPr>
      <a:lvl5pPr marL="0" marR="0" indent="0" algn="ctr" defTabSz="685635" rtl="0" latinLnBrk="0">
        <a:lnSpc>
          <a:spcPts val="3375"/>
        </a:lnSpc>
        <a:spcBef>
          <a:spcPts val="0"/>
        </a:spcBef>
        <a:spcAft>
          <a:spcPts val="0"/>
        </a:spcAft>
        <a:buClrTx/>
        <a:buSzTx/>
        <a:buFontTx/>
        <a:buNone/>
        <a:tabLst/>
        <a:defRPr sz="3300" b="1" i="0" u="none" strike="noStrike" cap="none" spc="0" baseline="0">
          <a:ln>
            <a:noFill/>
          </a:ln>
          <a:solidFill>
            <a:srgbClr val="000000"/>
          </a:solidFill>
          <a:uFillTx/>
          <a:latin typeface="Arial"/>
          <a:ea typeface="Arial"/>
          <a:cs typeface="Arial"/>
          <a:sym typeface="Arial"/>
        </a:defRPr>
      </a:lvl5pPr>
      <a:lvl6pPr marL="0" marR="0" indent="0" algn="ctr" defTabSz="685635" rtl="0" latinLnBrk="0">
        <a:lnSpc>
          <a:spcPts val="3375"/>
        </a:lnSpc>
        <a:spcBef>
          <a:spcPts val="0"/>
        </a:spcBef>
        <a:spcAft>
          <a:spcPts val="0"/>
        </a:spcAft>
        <a:buClrTx/>
        <a:buSzTx/>
        <a:buFontTx/>
        <a:buNone/>
        <a:tabLst/>
        <a:defRPr sz="3300" b="1" i="0" u="none" strike="noStrike" cap="none" spc="0" baseline="0">
          <a:ln>
            <a:noFill/>
          </a:ln>
          <a:solidFill>
            <a:srgbClr val="000000"/>
          </a:solidFill>
          <a:uFillTx/>
          <a:latin typeface="Arial"/>
          <a:ea typeface="Arial"/>
          <a:cs typeface="Arial"/>
          <a:sym typeface="Arial"/>
        </a:defRPr>
      </a:lvl6pPr>
      <a:lvl7pPr marL="0" marR="0" indent="0" algn="ctr" defTabSz="685635" rtl="0" latinLnBrk="0">
        <a:lnSpc>
          <a:spcPts val="3375"/>
        </a:lnSpc>
        <a:spcBef>
          <a:spcPts val="0"/>
        </a:spcBef>
        <a:spcAft>
          <a:spcPts val="0"/>
        </a:spcAft>
        <a:buClrTx/>
        <a:buSzTx/>
        <a:buFontTx/>
        <a:buNone/>
        <a:tabLst/>
        <a:defRPr sz="3300" b="1" i="0" u="none" strike="noStrike" cap="none" spc="0" baseline="0">
          <a:ln>
            <a:noFill/>
          </a:ln>
          <a:solidFill>
            <a:srgbClr val="000000"/>
          </a:solidFill>
          <a:uFillTx/>
          <a:latin typeface="Arial"/>
          <a:ea typeface="Arial"/>
          <a:cs typeface="Arial"/>
          <a:sym typeface="Arial"/>
        </a:defRPr>
      </a:lvl7pPr>
      <a:lvl8pPr marL="0" marR="0" indent="0" algn="ctr" defTabSz="685635" rtl="0" latinLnBrk="0">
        <a:lnSpc>
          <a:spcPts val="3375"/>
        </a:lnSpc>
        <a:spcBef>
          <a:spcPts val="0"/>
        </a:spcBef>
        <a:spcAft>
          <a:spcPts val="0"/>
        </a:spcAft>
        <a:buClrTx/>
        <a:buSzTx/>
        <a:buFontTx/>
        <a:buNone/>
        <a:tabLst/>
        <a:defRPr sz="3300" b="1" i="0" u="none" strike="noStrike" cap="none" spc="0" baseline="0">
          <a:ln>
            <a:noFill/>
          </a:ln>
          <a:solidFill>
            <a:srgbClr val="000000"/>
          </a:solidFill>
          <a:uFillTx/>
          <a:latin typeface="Arial"/>
          <a:ea typeface="Arial"/>
          <a:cs typeface="Arial"/>
          <a:sym typeface="Arial"/>
        </a:defRPr>
      </a:lvl8pPr>
      <a:lvl9pPr marL="0" marR="0" indent="0" algn="ctr" defTabSz="685635" rtl="0" latinLnBrk="0">
        <a:lnSpc>
          <a:spcPts val="3375"/>
        </a:lnSpc>
        <a:spcBef>
          <a:spcPts val="0"/>
        </a:spcBef>
        <a:spcAft>
          <a:spcPts val="0"/>
        </a:spcAft>
        <a:buClrTx/>
        <a:buSzTx/>
        <a:buFontTx/>
        <a:buNone/>
        <a:tabLst/>
        <a:defRPr sz="3300" b="1" i="0" u="none" strike="noStrike" cap="none" spc="0" baseline="0">
          <a:ln>
            <a:noFill/>
          </a:ln>
          <a:solidFill>
            <a:srgbClr val="000000"/>
          </a:solidFill>
          <a:uFillTx/>
          <a:latin typeface="Arial"/>
          <a:ea typeface="Arial"/>
          <a:cs typeface="Arial"/>
          <a:sym typeface="Arial"/>
        </a:defRPr>
      </a:lvl9pPr>
    </p:titleStyle>
    <p:bodyStyle>
      <a:lvl1pPr marL="257114" marR="0" indent="-257114" algn="l" defTabSz="685635" rtl="0" latinLnBrk="0">
        <a:lnSpc>
          <a:spcPts val="3000"/>
        </a:lnSpc>
        <a:spcBef>
          <a:spcPts val="0"/>
        </a:spcBef>
        <a:spcAft>
          <a:spcPts val="0"/>
        </a:spcAft>
        <a:buClrTx/>
        <a:buSzPct val="100000"/>
        <a:buFont typeface="Arial"/>
        <a:buChar char="•"/>
        <a:tabLst/>
        <a:defRPr sz="1950" b="0" i="0" u="none" strike="noStrike" cap="none" spc="0" baseline="0">
          <a:ln>
            <a:noFill/>
          </a:ln>
          <a:solidFill>
            <a:srgbClr val="000000"/>
          </a:solidFill>
          <a:uFillTx/>
          <a:latin typeface="Arial"/>
          <a:ea typeface="Arial"/>
          <a:cs typeface="Arial"/>
          <a:sym typeface="Arial"/>
        </a:defRPr>
      </a:lvl1pPr>
      <a:lvl2pPr marL="424626" marR="0" indent="-253217" algn="l" defTabSz="685635" rtl="0" latinLnBrk="0">
        <a:lnSpc>
          <a:spcPts val="3000"/>
        </a:lnSpc>
        <a:spcBef>
          <a:spcPts val="0"/>
        </a:spcBef>
        <a:spcAft>
          <a:spcPts val="0"/>
        </a:spcAft>
        <a:buClrTx/>
        <a:buSzPct val="100000"/>
        <a:buFont typeface="Arial"/>
        <a:buChar char="–"/>
        <a:tabLst/>
        <a:defRPr sz="1950" b="0" i="0" u="none" strike="noStrike" cap="none" spc="0" baseline="0">
          <a:ln>
            <a:noFill/>
          </a:ln>
          <a:solidFill>
            <a:srgbClr val="000000"/>
          </a:solidFill>
          <a:uFillTx/>
          <a:latin typeface="Arial"/>
          <a:ea typeface="Arial"/>
          <a:cs typeface="Arial"/>
          <a:sym typeface="Arial"/>
        </a:defRPr>
      </a:lvl2pPr>
      <a:lvl3pPr marL="565649" marR="0" indent="-222831" algn="l" defTabSz="685635" rtl="0" latinLnBrk="0">
        <a:lnSpc>
          <a:spcPts val="3000"/>
        </a:lnSpc>
        <a:spcBef>
          <a:spcPts val="0"/>
        </a:spcBef>
        <a:spcAft>
          <a:spcPts val="0"/>
        </a:spcAft>
        <a:buClrTx/>
        <a:buSzPct val="100000"/>
        <a:buFont typeface="Arial"/>
        <a:buChar char="•"/>
        <a:tabLst/>
        <a:defRPr sz="1950" b="0" i="0" u="none" strike="noStrike" cap="none" spc="0" baseline="0">
          <a:ln>
            <a:noFill/>
          </a:ln>
          <a:solidFill>
            <a:srgbClr val="000000"/>
          </a:solidFill>
          <a:uFillTx/>
          <a:latin typeface="Arial"/>
          <a:ea typeface="Arial"/>
          <a:cs typeface="Arial"/>
          <a:sym typeface="Arial"/>
        </a:defRPr>
      </a:lvl3pPr>
      <a:lvl4pPr marL="761817" marR="0" indent="-247590" algn="l" defTabSz="685635" rtl="0" latinLnBrk="0">
        <a:lnSpc>
          <a:spcPts val="3000"/>
        </a:lnSpc>
        <a:spcBef>
          <a:spcPts val="0"/>
        </a:spcBef>
        <a:spcAft>
          <a:spcPts val="0"/>
        </a:spcAft>
        <a:buClrTx/>
        <a:buSzPct val="100000"/>
        <a:buFont typeface="Arial"/>
        <a:buChar char="–"/>
        <a:tabLst/>
        <a:defRPr sz="1950" b="0" i="0" u="none" strike="noStrike" cap="none" spc="0" baseline="0">
          <a:ln>
            <a:noFill/>
          </a:ln>
          <a:solidFill>
            <a:srgbClr val="000000"/>
          </a:solidFill>
          <a:uFillTx/>
          <a:latin typeface="Arial"/>
          <a:ea typeface="Arial"/>
          <a:cs typeface="Arial"/>
          <a:sym typeface="Arial"/>
        </a:defRPr>
      </a:lvl4pPr>
      <a:lvl5pPr marL="933225" marR="0" indent="-247590" algn="l" defTabSz="685635" rtl="0" latinLnBrk="0">
        <a:lnSpc>
          <a:spcPts val="3000"/>
        </a:lnSpc>
        <a:spcBef>
          <a:spcPts val="0"/>
        </a:spcBef>
        <a:spcAft>
          <a:spcPts val="0"/>
        </a:spcAft>
        <a:buClrTx/>
        <a:buSzPct val="100000"/>
        <a:buFont typeface="Arial"/>
        <a:buChar char="»"/>
        <a:tabLst/>
        <a:defRPr sz="1950" b="0" i="0" u="none" strike="noStrike" cap="none" spc="0" baseline="0">
          <a:ln>
            <a:noFill/>
          </a:ln>
          <a:solidFill>
            <a:srgbClr val="000000"/>
          </a:solidFill>
          <a:uFillTx/>
          <a:latin typeface="Arial"/>
          <a:ea typeface="Arial"/>
          <a:cs typeface="Arial"/>
          <a:sym typeface="Arial"/>
        </a:defRPr>
      </a:lvl5pPr>
      <a:lvl6pPr marL="1079875" marR="0" indent="-222831" algn="l" defTabSz="685635" rtl="0" latinLnBrk="0">
        <a:lnSpc>
          <a:spcPts val="3000"/>
        </a:lnSpc>
        <a:spcBef>
          <a:spcPts val="0"/>
        </a:spcBef>
        <a:spcAft>
          <a:spcPts val="0"/>
        </a:spcAft>
        <a:buClrTx/>
        <a:buSzPct val="100000"/>
        <a:buFont typeface="Arial"/>
        <a:buChar char="•"/>
        <a:tabLst/>
        <a:defRPr sz="1950" b="0" i="0" u="none" strike="noStrike" cap="none" spc="0" baseline="0">
          <a:ln>
            <a:noFill/>
          </a:ln>
          <a:solidFill>
            <a:srgbClr val="000000"/>
          </a:solidFill>
          <a:uFillTx/>
          <a:latin typeface="Arial"/>
          <a:ea typeface="Arial"/>
          <a:cs typeface="Arial"/>
          <a:sym typeface="Arial"/>
        </a:defRPr>
      </a:lvl6pPr>
      <a:lvl7pPr marL="1251284" marR="0" indent="-222831" algn="l" defTabSz="685635" rtl="0" latinLnBrk="0">
        <a:lnSpc>
          <a:spcPts val="3000"/>
        </a:lnSpc>
        <a:spcBef>
          <a:spcPts val="0"/>
        </a:spcBef>
        <a:spcAft>
          <a:spcPts val="0"/>
        </a:spcAft>
        <a:buClrTx/>
        <a:buSzPct val="100000"/>
        <a:buFont typeface="Arial"/>
        <a:buChar char="•"/>
        <a:tabLst/>
        <a:defRPr sz="1950" b="0" i="0" u="none" strike="noStrike" cap="none" spc="0" baseline="0">
          <a:ln>
            <a:noFill/>
          </a:ln>
          <a:solidFill>
            <a:srgbClr val="000000"/>
          </a:solidFill>
          <a:uFillTx/>
          <a:latin typeface="Arial"/>
          <a:ea typeface="Arial"/>
          <a:cs typeface="Arial"/>
          <a:sym typeface="Arial"/>
        </a:defRPr>
      </a:lvl7pPr>
      <a:lvl8pPr marL="1422693" marR="0" indent="-222831" algn="l" defTabSz="685635" rtl="0" latinLnBrk="0">
        <a:lnSpc>
          <a:spcPts val="3000"/>
        </a:lnSpc>
        <a:spcBef>
          <a:spcPts val="0"/>
        </a:spcBef>
        <a:spcAft>
          <a:spcPts val="0"/>
        </a:spcAft>
        <a:buClrTx/>
        <a:buSzPct val="100000"/>
        <a:buFont typeface="Arial"/>
        <a:buChar char="•"/>
        <a:tabLst/>
        <a:defRPr sz="1950" b="0" i="0" u="none" strike="noStrike" cap="none" spc="0" baseline="0">
          <a:ln>
            <a:noFill/>
          </a:ln>
          <a:solidFill>
            <a:srgbClr val="000000"/>
          </a:solidFill>
          <a:uFillTx/>
          <a:latin typeface="Arial"/>
          <a:ea typeface="Arial"/>
          <a:cs typeface="Arial"/>
          <a:sym typeface="Arial"/>
        </a:defRPr>
      </a:lvl8pPr>
      <a:lvl9pPr marL="1594102" marR="0" indent="-222831" algn="l" defTabSz="685635" rtl="0" latinLnBrk="0">
        <a:lnSpc>
          <a:spcPts val="3000"/>
        </a:lnSpc>
        <a:spcBef>
          <a:spcPts val="0"/>
        </a:spcBef>
        <a:spcAft>
          <a:spcPts val="0"/>
        </a:spcAft>
        <a:buClrTx/>
        <a:buSzPct val="100000"/>
        <a:buFont typeface="Arial"/>
        <a:buChar char="•"/>
        <a:tabLst/>
        <a:defRPr sz="1950" b="0" i="0" u="none" strike="noStrike" cap="none" spc="0" baseline="0">
          <a:ln>
            <a:noFill/>
          </a:ln>
          <a:solidFill>
            <a:srgbClr val="000000"/>
          </a:solidFill>
          <a:uFillTx/>
          <a:latin typeface="Arial"/>
          <a:ea typeface="Arial"/>
          <a:cs typeface="Arial"/>
          <a:sym typeface="Arial"/>
        </a:defRPr>
      </a:lvl9pPr>
    </p:bodyStyle>
    <p:otherStyle>
      <a:lvl1pPr marL="0" marR="0" indent="0" algn="r" defTabSz="685635"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Arial"/>
        </a:defRPr>
      </a:lvl1pPr>
      <a:lvl2pPr marL="0" marR="0" indent="171408" algn="r" defTabSz="685635"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Arial"/>
        </a:defRPr>
      </a:lvl2pPr>
      <a:lvl3pPr marL="0" marR="0" indent="342817" algn="r" defTabSz="685635"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Arial"/>
        </a:defRPr>
      </a:lvl3pPr>
      <a:lvl4pPr marL="0" marR="0" indent="514226" algn="r" defTabSz="685635"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Arial"/>
        </a:defRPr>
      </a:lvl4pPr>
      <a:lvl5pPr marL="0" marR="0" indent="685635" algn="r" defTabSz="685635"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Arial"/>
        </a:defRPr>
      </a:lvl5pPr>
      <a:lvl6pPr marL="0" marR="0" indent="857044" algn="r" defTabSz="685635"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Arial"/>
        </a:defRPr>
      </a:lvl6pPr>
      <a:lvl7pPr marL="0" marR="0" indent="1028453" algn="r" defTabSz="685635"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Arial"/>
        </a:defRPr>
      </a:lvl7pPr>
      <a:lvl8pPr marL="0" marR="0" indent="1199862" algn="r" defTabSz="685635"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Arial"/>
        </a:defRPr>
      </a:lvl8pPr>
      <a:lvl9pPr marL="0" marR="0" indent="1371271" algn="r" defTabSz="685635"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633414" y="476250"/>
            <a:ext cx="7877175" cy="1143000"/>
          </a:xfrm>
          <a:prstGeom prst="rect">
            <a:avLst/>
          </a:prstGeom>
          <a:ln w="12700">
            <a:miter lim="400000"/>
          </a:ln>
          <a:extLst>
            <a:ext uri="{C572A759-6A51-4108-AA02-DFA0A04FC94B}">
              <ma14:wrappingTextBoxFlag xmlns="" xmlns:ma14="http://schemas.microsoft.com/office/mac/drawingml/2011/main" val="1"/>
            </a:ext>
          </a:extLst>
        </p:spPr>
        <p:txBody>
          <a:bodyPr lIns="50792" tIns="50792" rIns="50792" bIns="50792" anchor="ctr">
            <a:normAutofit/>
          </a:bodyPr>
          <a:lstStyle/>
          <a:p>
            <a:r>
              <a:t>Titeltext</a:t>
            </a:r>
          </a:p>
        </p:txBody>
      </p:sp>
      <p:pic>
        <p:nvPicPr>
          <p:cNvPr id="3" name="pasted-image.pdf"/>
          <p:cNvPicPr>
            <a:picLocks noChangeAspect="1"/>
          </p:cNvPicPr>
          <p:nvPr/>
        </p:nvPicPr>
        <p:blipFill>
          <a:blip r:embed="rId11"/>
          <a:stretch>
            <a:fillRect/>
          </a:stretch>
        </p:blipFill>
        <p:spPr>
          <a:xfrm>
            <a:off x="1792" y="6098077"/>
            <a:ext cx="2847890" cy="759436"/>
          </a:xfrm>
          <a:prstGeom prst="rect">
            <a:avLst/>
          </a:prstGeom>
          <a:ln w="12700">
            <a:miter lim="400000"/>
          </a:ln>
        </p:spPr>
      </p:pic>
      <p:sp>
        <p:nvSpPr>
          <p:cNvPr id="5" name="Shape 5"/>
          <p:cNvSpPr>
            <a:spLocks noGrp="1"/>
          </p:cNvSpPr>
          <p:nvPr>
            <p:ph type="body" idx="1"/>
          </p:nvPr>
        </p:nvSpPr>
        <p:spPr>
          <a:xfrm>
            <a:off x="633414" y="1619251"/>
            <a:ext cx="7877175" cy="4603751"/>
          </a:xfrm>
          <a:prstGeom prst="rect">
            <a:avLst/>
          </a:prstGeom>
          <a:ln w="12700">
            <a:miter lim="400000"/>
          </a:ln>
          <a:extLst>
            <a:ext uri="{C572A759-6A51-4108-AA02-DFA0A04FC94B}">
              <ma14:wrappingTextBoxFlag xmlns="" xmlns:ma14="http://schemas.microsoft.com/office/mac/drawingml/2011/main" val="1"/>
            </a:ext>
          </a:extLst>
        </p:spPr>
        <p:txBody>
          <a:bodyPr lIns="50792" tIns="50792" rIns="50792" bIns="50792" anchor="ctr">
            <a:normAutofit/>
          </a:bodyPr>
          <a:lstStyle/>
          <a:p>
            <a:r>
              <a:t>Brödtext nivå ett</a:t>
            </a:r>
          </a:p>
          <a:p>
            <a:pPr lvl="1"/>
            <a:r>
              <a:t>Brödtext nivå två</a:t>
            </a:r>
          </a:p>
          <a:p>
            <a:pPr lvl="2"/>
            <a:r>
              <a:t>Brödtext nivå tre</a:t>
            </a:r>
          </a:p>
          <a:p>
            <a:pPr lvl="3"/>
            <a:r>
              <a:t>Brödtext nivå fyra</a:t>
            </a:r>
          </a:p>
          <a:p>
            <a:pPr lvl="4"/>
            <a:r>
              <a:t>Brödtext nivå fem</a:t>
            </a:r>
          </a:p>
        </p:txBody>
      </p:sp>
      <p:sp>
        <p:nvSpPr>
          <p:cNvPr id="6" name="Shape 6"/>
          <p:cNvSpPr>
            <a:spLocks noGrp="1"/>
          </p:cNvSpPr>
          <p:nvPr>
            <p:ph type="sldNum" sz="quarter" idx="2"/>
          </p:nvPr>
        </p:nvSpPr>
        <p:spPr>
          <a:xfrm>
            <a:off x="4446196" y="6540502"/>
            <a:ext cx="246847" cy="241075"/>
          </a:xfrm>
          <a:prstGeom prst="rect">
            <a:avLst/>
          </a:prstGeom>
          <a:ln w="12700">
            <a:miter lim="400000"/>
          </a:ln>
        </p:spPr>
        <p:txBody>
          <a:bodyPr wrap="none" lIns="50792" tIns="50792" rIns="50792" bIns="50792">
            <a:spAutoFit/>
          </a:bodyPr>
          <a:lstStyle>
            <a:lvl1pPr>
              <a:defRPr sz="900"/>
            </a:lvl1pPr>
          </a:lstStyle>
          <a:p>
            <a:pPr algn="ctr" defTabSz="309518"/>
            <a:fld id="{86CB4B4D-7CA3-9044-876B-883B54F8677D}" type="slidenum">
              <a:rPr lang="tr-TR" smtClean="0">
                <a:latin typeface="Helvetica Light"/>
                <a:cs typeface="Helvetica Light"/>
                <a:sym typeface="Helvetica Light"/>
              </a:rPr>
              <a:pPr algn="ctr" defTabSz="309518"/>
              <a:t>‹#›</a:t>
            </a:fld>
            <a:endParaRPr lang="tr-TR">
              <a:latin typeface="Helvetica Light"/>
              <a:cs typeface="Helvetica Light"/>
              <a:sym typeface="Helvetica Light"/>
            </a:endParaRPr>
          </a:p>
        </p:txBody>
      </p:sp>
      <p:pic>
        <p:nvPicPr>
          <p:cNvPr id="7" name="Bildobjekt 6">
            <a:extLst>
              <a:ext uri="{FF2B5EF4-FFF2-40B4-BE49-F238E27FC236}">
                <a16:creationId xmlns:a16="http://schemas.microsoft.com/office/drawing/2014/main" id="{82FBE243-3D51-E94E-B96F-D9348656C2C5}"/>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5808726" y="6106542"/>
            <a:ext cx="3181923" cy="867920"/>
          </a:xfrm>
          <a:prstGeom prst="rect">
            <a:avLst/>
          </a:prstGeom>
        </p:spPr>
      </p:pic>
    </p:spTree>
    <p:extLst>
      <p:ext uri="{BB962C8B-B14F-4D97-AF65-F5344CB8AC3E}">
        <p14:creationId xmlns:p14="http://schemas.microsoft.com/office/powerpoint/2010/main" val="2067272853"/>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Lst>
  <p:transition spd="med"/>
  <p:txStyles>
    <p:titleStyle>
      <a:lvl1pPr marL="0" marR="0" indent="0" algn="ctr" defTabSz="309518" latinLnBrk="0">
        <a:lnSpc>
          <a:spcPct val="100000"/>
        </a:lnSpc>
        <a:spcBef>
          <a:spcPts val="0"/>
        </a:spcBef>
        <a:spcAft>
          <a:spcPts val="0"/>
        </a:spcAft>
        <a:buClrTx/>
        <a:buSzTx/>
        <a:buFontTx/>
        <a:buNone/>
        <a:tabLst/>
        <a:defRPr sz="4200" b="1" i="0" u="none" strike="noStrike" cap="none" spc="0" baseline="0">
          <a:ln>
            <a:noFill/>
          </a:ln>
          <a:solidFill>
            <a:srgbClr val="000000"/>
          </a:solidFill>
          <a:uFillTx/>
          <a:latin typeface="Helvetica"/>
          <a:ea typeface="Helvetica"/>
          <a:cs typeface="Helvetica"/>
          <a:sym typeface="Helvetica"/>
        </a:defRPr>
      </a:lvl1pPr>
      <a:lvl2pPr marL="0" marR="0" indent="85713" algn="ctr" defTabSz="309518" latinLnBrk="0">
        <a:lnSpc>
          <a:spcPct val="100000"/>
        </a:lnSpc>
        <a:spcBef>
          <a:spcPts val="0"/>
        </a:spcBef>
        <a:spcAft>
          <a:spcPts val="0"/>
        </a:spcAft>
        <a:buClrTx/>
        <a:buSzTx/>
        <a:buFontTx/>
        <a:buNone/>
        <a:tabLst/>
        <a:defRPr sz="4200" b="1" i="0" u="none" strike="noStrike" cap="none" spc="0" baseline="0">
          <a:ln>
            <a:noFill/>
          </a:ln>
          <a:solidFill>
            <a:srgbClr val="000000"/>
          </a:solidFill>
          <a:uFillTx/>
          <a:latin typeface="Helvetica"/>
          <a:ea typeface="Helvetica"/>
          <a:cs typeface="Helvetica"/>
          <a:sym typeface="Helvetica"/>
        </a:defRPr>
      </a:lvl2pPr>
      <a:lvl3pPr marL="0" marR="0" indent="171426" algn="ctr" defTabSz="309518" latinLnBrk="0">
        <a:lnSpc>
          <a:spcPct val="100000"/>
        </a:lnSpc>
        <a:spcBef>
          <a:spcPts val="0"/>
        </a:spcBef>
        <a:spcAft>
          <a:spcPts val="0"/>
        </a:spcAft>
        <a:buClrTx/>
        <a:buSzTx/>
        <a:buFontTx/>
        <a:buNone/>
        <a:tabLst/>
        <a:defRPr sz="4200" b="1" i="0" u="none" strike="noStrike" cap="none" spc="0" baseline="0">
          <a:ln>
            <a:noFill/>
          </a:ln>
          <a:solidFill>
            <a:srgbClr val="000000"/>
          </a:solidFill>
          <a:uFillTx/>
          <a:latin typeface="Helvetica"/>
          <a:ea typeface="Helvetica"/>
          <a:cs typeface="Helvetica"/>
          <a:sym typeface="Helvetica"/>
        </a:defRPr>
      </a:lvl3pPr>
      <a:lvl4pPr marL="0" marR="0" indent="257138" algn="ctr" defTabSz="309518" latinLnBrk="0">
        <a:lnSpc>
          <a:spcPct val="100000"/>
        </a:lnSpc>
        <a:spcBef>
          <a:spcPts val="0"/>
        </a:spcBef>
        <a:spcAft>
          <a:spcPts val="0"/>
        </a:spcAft>
        <a:buClrTx/>
        <a:buSzTx/>
        <a:buFontTx/>
        <a:buNone/>
        <a:tabLst/>
        <a:defRPr sz="4200" b="1" i="0" u="none" strike="noStrike" cap="none" spc="0" baseline="0">
          <a:ln>
            <a:noFill/>
          </a:ln>
          <a:solidFill>
            <a:srgbClr val="000000"/>
          </a:solidFill>
          <a:uFillTx/>
          <a:latin typeface="Helvetica"/>
          <a:ea typeface="Helvetica"/>
          <a:cs typeface="Helvetica"/>
          <a:sym typeface="Helvetica"/>
        </a:defRPr>
      </a:lvl4pPr>
      <a:lvl5pPr marL="0" marR="0" indent="342851" algn="ctr" defTabSz="309518" latinLnBrk="0">
        <a:lnSpc>
          <a:spcPct val="100000"/>
        </a:lnSpc>
        <a:spcBef>
          <a:spcPts val="0"/>
        </a:spcBef>
        <a:spcAft>
          <a:spcPts val="0"/>
        </a:spcAft>
        <a:buClrTx/>
        <a:buSzTx/>
        <a:buFontTx/>
        <a:buNone/>
        <a:tabLst/>
        <a:defRPr sz="4200" b="1" i="0" u="none" strike="noStrike" cap="none" spc="0" baseline="0">
          <a:ln>
            <a:noFill/>
          </a:ln>
          <a:solidFill>
            <a:srgbClr val="000000"/>
          </a:solidFill>
          <a:uFillTx/>
          <a:latin typeface="Helvetica"/>
          <a:ea typeface="Helvetica"/>
          <a:cs typeface="Helvetica"/>
          <a:sym typeface="Helvetica"/>
        </a:defRPr>
      </a:lvl5pPr>
      <a:lvl6pPr marL="0" marR="0" indent="428564" algn="ctr" defTabSz="309518" latinLnBrk="0">
        <a:lnSpc>
          <a:spcPct val="100000"/>
        </a:lnSpc>
        <a:spcBef>
          <a:spcPts val="0"/>
        </a:spcBef>
        <a:spcAft>
          <a:spcPts val="0"/>
        </a:spcAft>
        <a:buClrTx/>
        <a:buSzTx/>
        <a:buFontTx/>
        <a:buNone/>
        <a:tabLst/>
        <a:defRPr sz="4200" b="1" i="0" u="none" strike="noStrike" cap="none" spc="0" baseline="0">
          <a:ln>
            <a:noFill/>
          </a:ln>
          <a:solidFill>
            <a:srgbClr val="000000"/>
          </a:solidFill>
          <a:uFillTx/>
          <a:latin typeface="Helvetica"/>
          <a:ea typeface="Helvetica"/>
          <a:cs typeface="Helvetica"/>
          <a:sym typeface="Helvetica"/>
        </a:defRPr>
      </a:lvl6pPr>
      <a:lvl7pPr marL="0" marR="0" indent="514277" algn="ctr" defTabSz="309518" latinLnBrk="0">
        <a:lnSpc>
          <a:spcPct val="100000"/>
        </a:lnSpc>
        <a:spcBef>
          <a:spcPts val="0"/>
        </a:spcBef>
        <a:spcAft>
          <a:spcPts val="0"/>
        </a:spcAft>
        <a:buClrTx/>
        <a:buSzTx/>
        <a:buFontTx/>
        <a:buNone/>
        <a:tabLst/>
        <a:defRPr sz="4200" b="1" i="0" u="none" strike="noStrike" cap="none" spc="0" baseline="0">
          <a:ln>
            <a:noFill/>
          </a:ln>
          <a:solidFill>
            <a:srgbClr val="000000"/>
          </a:solidFill>
          <a:uFillTx/>
          <a:latin typeface="Helvetica"/>
          <a:ea typeface="Helvetica"/>
          <a:cs typeface="Helvetica"/>
          <a:sym typeface="Helvetica"/>
        </a:defRPr>
      </a:lvl7pPr>
      <a:lvl8pPr marL="0" marR="0" indent="599990" algn="ctr" defTabSz="309518" latinLnBrk="0">
        <a:lnSpc>
          <a:spcPct val="100000"/>
        </a:lnSpc>
        <a:spcBef>
          <a:spcPts val="0"/>
        </a:spcBef>
        <a:spcAft>
          <a:spcPts val="0"/>
        </a:spcAft>
        <a:buClrTx/>
        <a:buSzTx/>
        <a:buFontTx/>
        <a:buNone/>
        <a:tabLst/>
        <a:defRPr sz="4200" b="1" i="0" u="none" strike="noStrike" cap="none" spc="0" baseline="0">
          <a:ln>
            <a:noFill/>
          </a:ln>
          <a:solidFill>
            <a:srgbClr val="000000"/>
          </a:solidFill>
          <a:uFillTx/>
          <a:latin typeface="Helvetica"/>
          <a:ea typeface="Helvetica"/>
          <a:cs typeface="Helvetica"/>
          <a:sym typeface="Helvetica"/>
        </a:defRPr>
      </a:lvl8pPr>
      <a:lvl9pPr marL="0" marR="0" indent="685703" algn="ctr" defTabSz="309518" latinLnBrk="0">
        <a:lnSpc>
          <a:spcPct val="100000"/>
        </a:lnSpc>
        <a:spcBef>
          <a:spcPts val="0"/>
        </a:spcBef>
        <a:spcAft>
          <a:spcPts val="0"/>
        </a:spcAft>
        <a:buClrTx/>
        <a:buSzTx/>
        <a:buFontTx/>
        <a:buNone/>
        <a:tabLst/>
        <a:defRPr sz="4200" b="1" i="0" u="none" strike="noStrike" cap="none" spc="0" baseline="0">
          <a:ln>
            <a:noFill/>
          </a:ln>
          <a:solidFill>
            <a:srgbClr val="000000"/>
          </a:solidFill>
          <a:uFillTx/>
          <a:latin typeface="Helvetica"/>
          <a:ea typeface="Helvetica"/>
          <a:cs typeface="Helvetica"/>
          <a:sym typeface="Helvetica"/>
        </a:defRPr>
      </a:lvl9pPr>
    </p:titleStyle>
    <p:bodyStyle>
      <a:lvl1pPr marL="238091" marR="0" indent="-238091" algn="l" defTabSz="309518" rtl="0" latinLnBrk="0">
        <a:lnSpc>
          <a:spcPct val="100000"/>
        </a:lnSpc>
        <a:spcBef>
          <a:spcPts val="2213"/>
        </a:spcBef>
        <a:spcAft>
          <a:spcPts val="0"/>
        </a:spcAft>
        <a:buClrTx/>
        <a:buSzPct val="75000"/>
        <a:buFontTx/>
        <a:buChar char="•"/>
        <a:tabLst/>
        <a:defRPr sz="1950" b="0" i="0" u="none" strike="noStrike" cap="none" spc="0" baseline="0">
          <a:ln>
            <a:noFill/>
          </a:ln>
          <a:solidFill>
            <a:srgbClr val="000000"/>
          </a:solidFill>
          <a:uFillTx/>
          <a:latin typeface="+mn-lt"/>
          <a:ea typeface="+mn-ea"/>
          <a:cs typeface="+mn-cs"/>
          <a:sym typeface="Helvetica Light"/>
        </a:defRPr>
      </a:lvl1pPr>
      <a:lvl2pPr marL="476183" marR="0" indent="-238091" algn="l" defTabSz="309518" rtl="0" latinLnBrk="0">
        <a:lnSpc>
          <a:spcPct val="100000"/>
        </a:lnSpc>
        <a:spcBef>
          <a:spcPts val="2213"/>
        </a:spcBef>
        <a:spcAft>
          <a:spcPts val="0"/>
        </a:spcAft>
        <a:buClrTx/>
        <a:buSzPct val="75000"/>
        <a:buFontTx/>
        <a:buChar char="•"/>
        <a:tabLst/>
        <a:defRPr sz="1950" b="0" i="0" u="none" strike="noStrike" cap="none" spc="0" baseline="0">
          <a:ln>
            <a:noFill/>
          </a:ln>
          <a:solidFill>
            <a:srgbClr val="000000"/>
          </a:solidFill>
          <a:uFillTx/>
          <a:latin typeface="+mn-lt"/>
          <a:ea typeface="+mn-ea"/>
          <a:cs typeface="+mn-cs"/>
          <a:sym typeface="Helvetica Light"/>
        </a:defRPr>
      </a:lvl2pPr>
      <a:lvl3pPr marL="714274" marR="0" indent="-238091" algn="l" defTabSz="309518" rtl="0" latinLnBrk="0">
        <a:lnSpc>
          <a:spcPct val="100000"/>
        </a:lnSpc>
        <a:spcBef>
          <a:spcPts val="2213"/>
        </a:spcBef>
        <a:spcAft>
          <a:spcPts val="0"/>
        </a:spcAft>
        <a:buClrTx/>
        <a:buSzPct val="75000"/>
        <a:buFontTx/>
        <a:buChar char="•"/>
        <a:tabLst/>
        <a:defRPr sz="1950" b="0" i="0" u="none" strike="noStrike" cap="none" spc="0" baseline="0">
          <a:ln>
            <a:noFill/>
          </a:ln>
          <a:solidFill>
            <a:srgbClr val="000000"/>
          </a:solidFill>
          <a:uFillTx/>
          <a:latin typeface="+mn-lt"/>
          <a:ea typeface="+mn-ea"/>
          <a:cs typeface="+mn-cs"/>
          <a:sym typeface="Helvetica Light"/>
        </a:defRPr>
      </a:lvl3pPr>
      <a:lvl4pPr marL="952365" marR="0" indent="-238091" algn="l" defTabSz="309518" rtl="0" latinLnBrk="0">
        <a:lnSpc>
          <a:spcPct val="100000"/>
        </a:lnSpc>
        <a:spcBef>
          <a:spcPts val="2213"/>
        </a:spcBef>
        <a:spcAft>
          <a:spcPts val="0"/>
        </a:spcAft>
        <a:buClrTx/>
        <a:buSzPct val="75000"/>
        <a:buFontTx/>
        <a:buChar char="•"/>
        <a:tabLst/>
        <a:defRPr sz="1950" b="0" i="0" u="none" strike="noStrike" cap="none" spc="0" baseline="0">
          <a:ln>
            <a:noFill/>
          </a:ln>
          <a:solidFill>
            <a:srgbClr val="000000"/>
          </a:solidFill>
          <a:uFillTx/>
          <a:latin typeface="+mn-lt"/>
          <a:ea typeface="+mn-ea"/>
          <a:cs typeface="+mn-cs"/>
          <a:sym typeface="Helvetica Light"/>
        </a:defRPr>
      </a:lvl4pPr>
      <a:lvl5pPr marL="1190456" marR="0" indent="-238091" algn="l" defTabSz="309518" rtl="0" latinLnBrk="0">
        <a:lnSpc>
          <a:spcPct val="100000"/>
        </a:lnSpc>
        <a:spcBef>
          <a:spcPts val="2213"/>
        </a:spcBef>
        <a:spcAft>
          <a:spcPts val="0"/>
        </a:spcAft>
        <a:buClrTx/>
        <a:buSzPct val="75000"/>
        <a:buFontTx/>
        <a:buChar char="•"/>
        <a:tabLst/>
        <a:defRPr sz="1950" b="0" i="0" u="none" strike="noStrike" cap="none" spc="0" baseline="0">
          <a:ln>
            <a:noFill/>
          </a:ln>
          <a:solidFill>
            <a:srgbClr val="000000"/>
          </a:solidFill>
          <a:uFillTx/>
          <a:latin typeface="+mn-lt"/>
          <a:ea typeface="+mn-ea"/>
          <a:cs typeface="+mn-cs"/>
          <a:sym typeface="Helvetica Light"/>
        </a:defRPr>
      </a:lvl5pPr>
      <a:lvl6pPr marL="1428547" marR="0" indent="-238091" algn="l" defTabSz="309518" rtl="0" latinLnBrk="0">
        <a:lnSpc>
          <a:spcPct val="100000"/>
        </a:lnSpc>
        <a:spcBef>
          <a:spcPts val="2213"/>
        </a:spcBef>
        <a:spcAft>
          <a:spcPts val="0"/>
        </a:spcAft>
        <a:buClrTx/>
        <a:buSzPct val="75000"/>
        <a:buFontTx/>
        <a:buChar char="•"/>
        <a:tabLst/>
        <a:defRPr sz="1950" b="0" i="0" u="none" strike="noStrike" cap="none" spc="0" baseline="0">
          <a:ln>
            <a:noFill/>
          </a:ln>
          <a:solidFill>
            <a:srgbClr val="000000"/>
          </a:solidFill>
          <a:uFillTx/>
          <a:latin typeface="+mn-lt"/>
          <a:ea typeface="+mn-ea"/>
          <a:cs typeface="+mn-cs"/>
          <a:sym typeface="Helvetica Light"/>
        </a:defRPr>
      </a:lvl6pPr>
      <a:lvl7pPr marL="1666639" marR="0" indent="-238091" algn="l" defTabSz="309518" rtl="0" latinLnBrk="0">
        <a:lnSpc>
          <a:spcPct val="100000"/>
        </a:lnSpc>
        <a:spcBef>
          <a:spcPts val="2213"/>
        </a:spcBef>
        <a:spcAft>
          <a:spcPts val="0"/>
        </a:spcAft>
        <a:buClrTx/>
        <a:buSzPct val="75000"/>
        <a:buFontTx/>
        <a:buChar char="•"/>
        <a:tabLst/>
        <a:defRPr sz="1950" b="0" i="0" u="none" strike="noStrike" cap="none" spc="0" baseline="0">
          <a:ln>
            <a:noFill/>
          </a:ln>
          <a:solidFill>
            <a:srgbClr val="000000"/>
          </a:solidFill>
          <a:uFillTx/>
          <a:latin typeface="+mn-lt"/>
          <a:ea typeface="+mn-ea"/>
          <a:cs typeface="+mn-cs"/>
          <a:sym typeface="Helvetica Light"/>
        </a:defRPr>
      </a:lvl7pPr>
      <a:lvl8pPr marL="1904730" marR="0" indent="-238091" algn="l" defTabSz="309518" rtl="0" latinLnBrk="0">
        <a:lnSpc>
          <a:spcPct val="100000"/>
        </a:lnSpc>
        <a:spcBef>
          <a:spcPts val="2213"/>
        </a:spcBef>
        <a:spcAft>
          <a:spcPts val="0"/>
        </a:spcAft>
        <a:buClrTx/>
        <a:buSzPct val="75000"/>
        <a:buFontTx/>
        <a:buChar char="•"/>
        <a:tabLst/>
        <a:defRPr sz="1950" b="0" i="0" u="none" strike="noStrike" cap="none" spc="0" baseline="0">
          <a:ln>
            <a:noFill/>
          </a:ln>
          <a:solidFill>
            <a:srgbClr val="000000"/>
          </a:solidFill>
          <a:uFillTx/>
          <a:latin typeface="+mn-lt"/>
          <a:ea typeface="+mn-ea"/>
          <a:cs typeface="+mn-cs"/>
          <a:sym typeface="Helvetica Light"/>
        </a:defRPr>
      </a:lvl8pPr>
      <a:lvl9pPr marL="2142821" marR="0" indent="-238091" algn="l" defTabSz="309518" rtl="0" latinLnBrk="0">
        <a:lnSpc>
          <a:spcPct val="100000"/>
        </a:lnSpc>
        <a:spcBef>
          <a:spcPts val="2213"/>
        </a:spcBef>
        <a:spcAft>
          <a:spcPts val="0"/>
        </a:spcAft>
        <a:buClrTx/>
        <a:buSzPct val="75000"/>
        <a:buFontTx/>
        <a:buChar char="•"/>
        <a:tabLst/>
        <a:defRPr sz="1950" b="0" i="0" u="none" strike="noStrike" cap="none" spc="0" baseline="0">
          <a:ln>
            <a:noFill/>
          </a:ln>
          <a:solidFill>
            <a:srgbClr val="000000"/>
          </a:solidFill>
          <a:uFillTx/>
          <a:latin typeface="+mn-lt"/>
          <a:ea typeface="+mn-ea"/>
          <a:cs typeface="+mn-cs"/>
          <a:sym typeface="Helvetica Light"/>
        </a:defRPr>
      </a:lvl9pPr>
    </p:bodyStyle>
    <p:otherStyle>
      <a:lvl1pPr marL="0" marR="0" indent="0" algn="ctr" defTabSz="309518"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1pPr>
      <a:lvl2pPr marL="0" marR="0" indent="85713" algn="ctr" defTabSz="309518"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2pPr>
      <a:lvl3pPr marL="0" marR="0" indent="171426" algn="ctr" defTabSz="309518"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3pPr>
      <a:lvl4pPr marL="0" marR="0" indent="257138" algn="ctr" defTabSz="309518"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4pPr>
      <a:lvl5pPr marL="0" marR="0" indent="342851" algn="ctr" defTabSz="309518"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5pPr>
      <a:lvl6pPr marL="0" marR="0" indent="428564" algn="ctr" defTabSz="309518"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6pPr>
      <a:lvl7pPr marL="0" marR="0" indent="514277" algn="ctr" defTabSz="309518"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7pPr>
      <a:lvl8pPr marL="0" marR="0" indent="599990" algn="ctr" defTabSz="309518"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8pPr>
      <a:lvl9pPr marL="0" marR="0" indent="685703" algn="ctr" defTabSz="309518"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633413" y="476250"/>
            <a:ext cx="7877175" cy="11430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t>Titeltext</a:t>
            </a:r>
          </a:p>
        </p:txBody>
      </p:sp>
      <p:pic>
        <p:nvPicPr>
          <p:cNvPr id="3" name="pasted-image.pdf"/>
          <p:cNvPicPr>
            <a:picLocks noChangeAspect="1"/>
          </p:cNvPicPr>
          <p:nvPr/>
        </p:nvPicPr>
        <p:blipFill>
          <a:blip r:embed="rId11"/>
          <a:stretch>
            <a:fillRect/>
          </a:stretch>
        </p:blipFill>
        <p:spPr>
          <a:xfrm>
            <a:off x="1792" y="6098076"/>
            <a:ext cx="2847890" cy="759437"/>
          </a:xfrm>
          <a:prstGeom prst="rect">
            <a:avLst/>
          </a:prstGeom>
          <a:ln w="12700">
            <a:miter lim="400000"/>
          </a:ln>
        </p:spPr>
      </p:pic>
      <p:pic>
        <p:nvPicPr>
          <p:cNvPr id="4" name="AkademinSmartS_black_logo.png"/>
          <p:cNvPicPr>
            <a:picLocks noChangeAspect="1"/>
          </p:cNvPicPr>
          <p:nvPr/>
        </p:nvPicPr>
        <p:blipFill>
          <a:blip r:embed="rId12"/>
          <a:stretch>
            <a:fillRect/>
          </a:stretch>
        </p:blipFill>
        <p:spPr>
          <a:xfrm>
            <a:off x="5798735" y="6009896"/>
            <a:ext cx="3002218" cy="606613"/>
          </a:xfrm>
          <a:prstGeom prst="rect">
            <a:avLst/>
          </a:prstGeom>
          <a:ln w="12700">
            <a:miter lim="400000"/>
          </a:ln>
        </p:spPr>
      </p:pic>
      <p:sp>
        <p:nvSpPr>
          <p:cNvPr id="5" name="Shape 5"/>
          <p:cNvSpPr>
            <a:spLocks noGrp="1"/>
          </p:cNvSpPr>
          <p:nvPr>
            <p:ph type="body" idx="1"/>
          </p:nvPr>
        </p:nvSpPr>
        <p:spPr>
          <a:xfrm>
            <a:off x="633413" y="1619250"/>
            <a:ext cx="7877175" cy="460375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t>Brödtext nivå ett</a:t>
            </a:r>
          </a:p>
          <a:p>
            <a:pPr lvl="1"/>
            <a:r>
              <a:t>Brödtext nivå två</a:t>
            </a:r>
          </a:p>
          <a:p>
            <a:pPr lvl="2"/>
            <a:r>
              <a:t>Brödtext nivå tre</a:t>
            </a:r>
          </a:p>
          <a:p>
            <a:pPr lvl="3"/>
            <a:r>
              <a:t>Brödtext nivå fyra</a:t>
            </a:r>
          </a:p>
          <a:p>
            <a:pPr lvl="4"/>
            <a:r>
              <a:t>Brödtext nivå fem</a:t>
            </a:r>
          </a:p>
        </p:txBody>
      </p:sp>
      <p:sp>
        <p:nvSpPr>
          <p:cNvPr id="6" name="Shape 6"/>
          <p:cNvSpPr>
            <a:spLocks noGrp="1"/>
          </p:cNvSpPr>
          <p:nvPr>
            <p:ph type="sldNum" sz="quarter" idx="2"/>
          </p:nvPr>
        </p:nvSpPr>
        <p:spPr>
          <a:xfrm>
            <a:off x="4446187" y="6540500"/>
            <a:ext cx="246863" cy="241092"/>
          </a:xfrm>
          <a:prstGeom prst="rect">
            <a:avLst/>
          </a:prstGeom>
          <a:ln w="12700">
            <a:miter lim="400000"/>
          </a:ln>
        </p:spPr>
        <p:txBody>
          <a:bodyPr wrap="none" lIns="50800" tIns="50800" rIns="50800" bIns="50800">
            <a:spAutoFit/>
          </a:bodyPr>
          <a:lstStyle>
            <a:lvl1pPr>
              <a:defRPr sz="900"/>
            </a:lvl1pPr>
          </a:lstStyle>
          <a:p>
            <a:pPr algn="ctr" defTabSz="309563"/>
            <a:fld id="{86CB4B4D-7CA3-9044-876B-883B54F8677D}" type="slidenum">
              <a:rPr lang="sv-SE" smtClean="0">
                <a:latin typeface="Helvetica Light"/>
                <a:cs typeface="Helvetica Light"/>
                <a:sym typeface="Helvetica Light"/>
              </a:rPr>
              <a:pPr algn="ctr" defTabSz="309563"/>
              <a:t>‹#›</a:t>
            </a:fld>
            <a:endParaRPr lang="sv-SE">
              <a:latin typeface="Helvetica Light"/>
              <a:cs typeface="Helvetica Light"/>
              <a:sym typeface="Helvetica Light"/>
            </a:endParaRPr>
          </a:p>
        </p:txBody>
      </p:sp>
    </p:spTree>
    <p:extLst>
      <p:ext uri="{BB962C8B-B14F-4D97-AF65-F5344CB8AC3E}">
        <p14:creationId xmlns:p14="http://schemas.microsoft.com/office/powerpoint/2010/main" val="2442507905"/>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Lst>
  <p:transition spd="med"/>
  <p:txStyles>
    <p:titleStyle>
      <a:lvl1pPr marL="0" marR="0" indent="0" algn="ctr" defTabSz="309563" latinLnBrk="0">
        <a:lnSpc>
          <a:spcPct val="100000"/>
        </a:lnSpc>
        <a:spcBef>
          <a:spcPts val="0"/>
        </a:spcBef>
        <a:spcAft>
          <a:spcPts val="0"/>
        </a:spcAft>
        <a:buClrTx/>
        <a:buSzTx/>
        <a:buFontTx/>
        <a:buNone/>
        <a:tabLst/>
        <a:defRPr sz="4200" b="1" i="0" u="none" strike="noStrike" cap="none" spc="0" baseline="0">
          <a:ln>
            <a:noFill/>
          </a:ln>
          <a:solidFill>
            <a:srgbClr val="000000"/>
          </a:solidFill>
          <a:uFillTx/>
          <a:latin typeface="Helvetica"/>
          <a:ea typeface="Helvetica"/>
          <a:cs typeface="Helvetica"/>
          <a:sym typeface="Helvetica"/>
        </a:defRPr>
      </a:lvl1pPr>
      <a:lvl2pPr marL="0" marR="0" indent="85725" algn="ctr" defTabSz="309563" latinLnBrk="0">
        <a:lnSpc>
          <a:spcPct val="100000"/>
        </a:lnSpc>
        <a:spcBef>
          <a:spcPts val="0"/>
        </a:spcBef>
        <a:spcAft>
          <a:spcPts val="0"/>
        </a:spcAft>
        <a:buClrTx/>
        <a:buSzTx/>
        <a:buFontTx/>
        <a:buNone/>
        <a:tabLst/>
        <a:defRPr sz="4200" b="1" i="0" u="none" strike="noStrike" cap="none" spc="0" baseline="0">
          <a:ln>
            <a:noFill/>
          </a:ln>
          <a:solidFill>
            <a:srgbClr val="000000"/>
          </a:solidFill>
          <a:uFillTx/>
          <a:latin typeface="Helvetica"/>
          <a:ea typeface="Helvetica"/>
          <a:cs typeface="Helvetica"/>
          <a:sym typeface="Helvetica"/>
        </a:defRPr>
      </a:lvl2pPr>
      <a:lvl3pPr marL="0" marR="0" indent="171450" algn="ctr" defTabSz="309563" latinLnBrk="0">
        <a:lnSpc>
          <a:spcPct val="100000"/>
        </a:lnSpc>
        <a:spcBef>
          <a:spcPts val="0"/>
        </a:spcBef>
        <a:spcAft>
          <a:spcPts val="0"/>
        </a:spcAft>
        <a:buClrTx/>
        <a:buSzTx/>
        <a:buFontTx/>
        <a:buNone/>
        <a:tabLst/>
        <a:defRPr sz="4200" b="1" i="0" u="none" strike="noStrike" cap="none" spc="0" baseline="0">
          <a:ln>
            <a:noFill/>
          </a:ln>
          <a:solidFill>
            <a:srgbClr val="000000"/>
          </a:solidFill>
          <a:uFillTx/>
          <a:latin typeface="Helvetica"/>
          <a:ea typeface="Helvetica"/>
          <a:cs typeface="Helvetica"/>
          <a:sym typeface="Helvetica"/>
        </a:defRPr>
      </a:lvl3pPr>
      <a:lvl4pPr marL="0" marR="0" indent="257175" algn="ctr" defTabSz="309563" latinLnBrk="0">
        <a:lnSpc>
          <a:spcPct val="100000"/>
        </a:lnSpc>
        <a:spcBef>
          <a:spcPts val="0"/>
        </a:spcBef>
        <a:spcAft>
          <a:spcPts val="0"/>
        </a:spcAft>
        <a:buClrTx/>
        <a:buSzTx/>
        <a:buFontTx/>
        <a:buNone/>
        <a:tabLst/>
        <a:defRPr sz="4200" b="1" i="0" u="none" strike="noStrike" cap="none" spc="0" baseline="0">
          <a:ln>
            <a:noFill/>
          </a:ln>
          <a:solidFill>
            <a:srgbClr val="000000"/>
          </a:solidFill>
          <a:uFillTx/>
          <a:latin typeface="Helvetica"/>
          <a:ea typeface="Helvetica"/>
          <a:cs typeface="Helvetica"/>
          <a:sym typeface="Helvetica"/>
        </a:defRPr>
      </a:lvl4pPr>
      <a:lvl5pPr marL="0" marR="0" indent="342900" algn="ctr" defTabSz="309563" latinLnBrk="0">
        <a:lnSpc>
          <a:spcPct val="100000"/>
        </a:lnSpc>
        <a:spcBef>
          <a:spcPts val="0"/>
        </a:spcBef>
        <a:spcAft>
          <a:spcPts val="0"/>
        </a:spcAft>
        <a:buClrTx/>
        <a:buSzTx/>
        <a:buFontTx/>
        <a:buNone/>
        <a:tabLst/>
        <a:defRPr sz="4200" b="1" i="0" u="none" strike="noStrike" cap="none" spc="0" baseline="0">
          <a:ln>
            <a:noFill/>
          </a:ln>
          <a:solidFill>
            <a:srgbClr val="000000"/>
          </a:solidFill>
          <a:uFillTx/>
          <a:latin typeface="Helvetica"/>
          <a:ea typeface="Helvetica"/>
          <a:cs typeface="Helvetica"/>
          <a:sym typeface="Helvetica"/>
        </a:defRPr>
      </a:lvl5pPr>
      <a:lvl6pPr marL="0" marR="0" indent="428625" algn="ctr" defTabSz="309563" latinLnBrk="0">
        <a:lnSpc>
          <a:spcPct val="100000"/>
        </a:lnSpc>
        <a:spcBef>
          <a:spcPts val="0"/>
        </a:spcBef>
        <a:spcAft>
          <a:spcPts val="0"/>
        </a:spcAft>
        <a:buClrTx/>
        <a:buSzTx/>
        <a:buFontTx/>
        <a:buNone/>
        <a:tabLst/>
        <a:defRPr sz="4200" b="1" i="0" u="none" strike="noStrike" cap="none" spc="0" baseline="0">
          <a:ln>
            <a:noFill/>
          </a:ln>
          <a:solidFill>
            <a:srgbClr val="000000"/>
          </a:solidFill>
          <a:uFillTx/>
          <a:latin typeface="Helvetica"/>
          <a:ea typeface="Helvetica"/>
          <a:cs typeface="Helvetica"/>
          <a:sym typeface="Helvetica"/>
        </a:defRPr>
      </a:lvl6pPr>
      <a:lvl7pPr marL="0" marR="0" indent="514350" algn="ctr" defTabSz="309563" latinLnBrk="0">
        <a:lnSpc>
          <a:spcPct val="100000"/>
        </a:lnSpc>
        <a:spcBef>
          <a:spcPts val="0"/>
        </a:spcBef>
        <a:spcAft>
          <a:spcPts val="0"/>
        </a:spcAft>
        <a:buClrTx/>
        <a:buSzTx/>
        <a:buFontTx/>
        <a:buNone/>
        <a:tabLst/>
        <a:defRPr sz="4200" b="1" i="0" u="none" strike="noStrike" cap="none" spc="0" baseline="0">
          <a:ln>
            <a:noFill/>
          </a:ln>
          <a:solidFill>
            <a:srgbClr val="000000"/>
          </a:solidFill>
          <a:uFillTx/>
          <a:latin typeface="Helvetica"/>
          <a:ea typeface="Helvetica"/>
          <a:cs typeface="Helvetica"/>
          <a:sym typeface="Helvetica"/>
        </a:defRPr>
      </a:lvl7pPr>
      <a:lvl8pPr marL="0" marR="0" indent="600075" algn="ctr" defTabSz="309563" latinLnBrk="0">
        <a:lnSpc>
          <a:spcPct val="100000"/>
        </a:lnSpc>
        <a:spcBef>
          <a:spcPts val="0"/>
        </a:spcBef>
        <a:spcAft>
          <a:spcPts val="0"/>
        </a:spcAft>
        <a:buClrTx/>
        <a:buSzTx/>
        <a:buFontTx/>
        <a:buNone/>
        <a:tabLst/>
        <a:defRPr sz="4200" b="1" i="0" u="none" strike="noStrike" cap="none" spc="0" baseline="0">
          <a:ln>
            <a:noFill/>
          </a:ln>
          <a:solidFill>
            <a:srgbClr val="000000"/>
          </a:solidFill>
          <a:uFillTx/>
          <a:latin typeface="Helvetica"/>
          <a:ea typeface="Helvetica"/>
          <a:cs typeface="Helvetica"/>
          <a:sym typeface="Helvetica"/>
        </a:defRPr>
      </a:lvl8pPr>
      <a:lvl9pPr marL="0" marR="0" indent="685800" algn="ctr" defTabSz="309563" latinLnBrk="0">
        <a:lnSpc>
          <a:spcPct val="100000"/>
        </a:lnSpc>
        <a:spcBef>
          <a:spcPts val="0"/>
        </a:spcBef>
        <a:spcAft>
          <a:spcPts val="0"/>
        </a:spcAft>
        <a:buClrTx/>
        <a:buSzTx/>
        <a:buFontTx/>
        <a:buNone/>
        <a:tabLst/>
        <a:defRPr sz="4200" b="1" i="0" u="none" strike="noStrike" cap="none" spc="0" baseline="0">
          <a:ln>
            <a:noFill/>
          </a:ln>
          <a:solidFill>
            <a:srgbClr val="000000"/>
          </a:solidFill>
          <a:uFillTx/>
          <a:latin typeface="Helvetica"/>
          <a:ea typeface="Helvetica"/>
          <a:cs typeface="Helvetica"/>
          <a:sym typeface="Helvetica"/>
        </a:defRPr>
      </a:lvl9pPr>
    </p:titleStyle>
    <p:bodyStyle>
      <a:lvl1pPr marL="238125" marR="0" indent="-238125" algn="l" defTabSz="309563" rtl="0" latinLnBrk="0">
        <a:lnSpc>
          <a:spcPct val="100000"/>
        </a:lnSpc>
        <a:spcBef>
          <a:spcPts val="2213"/>
        </a:spcBef>
        <a:spcAft>
          <a:spcPts val="0"/>
        </a:spcAft>
        <a:buClrTx/>
        <a:buSzPct val="75000"/>
        <a:buFontTx/>
        <a:buChar char="•"/>
        <a:tabLst/>
        <a:defRPr sz="1950" b="0" i="0" u="none" strike="noStrike" cap="none" spc="0" baseline="0">
          <a:ln>
            <a:noFill/>
          </a:ln>
          <a:solidFill>
            <a:srgbClr val="000000"/>
          </a:solidFill>
          <a:uFillTx/>
          <a:latin typeface="+mn-lt"/>
          <a:ea typeface="+mn-ea"/>
          <a:cs typeface="+mn-cs"/>
          <a:sym typeface="Helvetica Light"/>
        </a:defRPr>
      </a:lvl1pPr>
      <a:lvl2pPr marL="476250" marR="0" indent="-238125" algn="l" defTabSz="309563" rtl="0" latinLnBrk="0">
        <a:lnSpc>
          <a:spcPct val="100000"/>
        </a:lnSpc>
        <a:spcBef>
          <a:spcPts val="2213"/>
        </a:spcBef>
        <a:spcAft>
          <a:spcPts val="0"/>
        </a:spcAft>
        <a:buClrTx/>
        <a:buSzPct val="75000"/>
        <a:buFontTx/>
        <a:buChar char="•"/>
        <a:tabLst/>
        <a:defRPr sz="1950" b="0" i="0" u="none" strike="noStrike" cap="none" spc="0" baseline="0">
          <a:ln>
            <a:noFill/>
          </a:ln>
          <a:solidFill>
            <a:srgbClr val="000000"/>
          </a:solidFill>
          <a:uFillTx/>
          <a:latin typeface="+mn-lt"/>
          <a:ea typeface="+mn-ea"/>
          <a:cs typeface="+mn-cs"/>
          <a:sym typeface="Helvetica Light"/>
        </a:defRPr>
      </a:lvl2pPr>
      <a:lvl3pPr marL="714375" marR="0" indent="-238125" algn="l" defTabSz="309563" rtl="0" latinLnBrk="0">
        <a:lnSpc>
          <a:spcPct val="100000"/>
        </a:lnSpc>
        <a:spcBef>
          <a:spcPts val="2213"/>
        </a:spcBef>
        <a:spcAft>
          <a:spcPts val="0"/>
        </a:spcAft>
        <a:buClrTx/>
        <a:buSzPct val="75000"/>
        <a:buFontTx/>
        <a:buChar char="•"/>
        <a:tabLst/>
        <a:defRPr sz="1950" b="0" i="0" u="none" strike="noStrike" cap="none" spc="0" baseline="0">
          <a:ln>
            <a:noFill/>
          </a:ln>
          <a:solidFill>
            <a:srgbClr val="000000"/>
          </a:solidFill>
          <a:uFillTx/>
          <a:latin typeface="+mn-lt"/>
          <a:ea typeface="+mn-ea"/>
          <a:cs typeface="+mn-cs"/>
          <a:sym typeface="Helvetica Light"/>
        </a:defRPr>
      </a:lvl3pPr>
      <a:lvl4pPr marL="952500" marR="0" indent="-238125" algn="l" defTabSz="309563" rtl="0" latinLnBrk="0">
        <a:lnSpc>
          <a:spcPct val="100000"/>
        </a:lnSpc>
        <a:spcBef>
          <a:spcPts val="2213"/>
        </a:spcBef>
        <a:spcAft>
          <a:spcPts val="0"/>
        </a:spcAft>
        <a:buClrTx/>
        <a:buSzPct val="75000"/>
        <a:buFontTx/>
        <a:buChar char="•"/>
        <a:tabLst/>
        <a:defRPr sz="1950" b="0" i="0" u="none" strike="noStrike" cap="none" spc="0" baseline="0">
          <a:ln>
            <a:noFill/>
          </a:ln>
          <a:solidFill>
            <a:srgbClr val="000000"/>
          </a:solidFill>
          <a:uFillTx/>
          <a:latin typeface="+mn-lt"/>
          <a:ea typeface="+mn-ea"/>
          <a:cs typeface="+mn-cs"/>
          <a:sym typeface="Helvetica Light"/>
        </a:defRPr>
      </a:lvl4pPr>
      <a:lvl5pPr marL="1190625" marR="0" indent="-238125" algn="l" defTabSz="309563" rtl="0" latinLnBrk="0">
        <a:lnSpc>
          <a:spcPct val="100000"/>
        </a:lnSpc>
        <a:spcBef>
          <a:spcPts val="2213"/>
        </a:spcBef>
        <a:spcAft>
          <a:spcPts val="0"/>
        </a:spcAft>
        <a:buClrTx/>
        <a:buSzPct val="75000"/>
        <a:buFontTx/>
        <a:buChar char="•"/>
        <a:tabLst/>
        <a:defRPr sz="1950" b="0" i="0" u="none" strike="noStrike" cap="none" spc="0" baseline="0">
          <a:ln>
            <a:noFill/>
          </a:ln>
          <a:solidFill>
            <a:srgbClr val="000000"/>
          </a:solidFill>
          <a:uFillTx/>
          <a:latin typeface="+mn-lt"/>
          <a:ea typeface="+mn-ea"/>
          <a:cs typeface="+mn-cs"/>
          <a:sym typeface="Helvetica Light"/>
        </a:defRPr>
      </a:lvl5pPr>
      <a:lvl6pPr marL="1428750" marR="0" indent="-238125" algn="l" defTabSz="309563" rtl="0" latinLnBrk="0">
        <a:lnSpc>
          <a:spcPct val="100000"/>
        </a:lnSpc>
        <a:spcBef>
          <a:spcPts val="2213"/>
        </a:spcBef>
        <a:spcAft>
          <a:spcPts val="0"/>
        </a:spcAft>
        <a:buClrTx/>
        <a:buSzPct val="75000"/>
        <a:buFontTx/>
        <a:buChar char="•"/>
        <a:tabLst/>
        <a:defRPr sz="1950" b="0" i="0" u="none" strike="noStrike" cap="none" spc="0" baseline="0">
          <a:ln>
            <a:noFill/>
          </a:ln>
          <a:solidFill>
            <a:srgbClr val="000000"/>
          </a:solidFill>
          <a:uFillTx/>
          <a:latin typeface="+mn-lt"/>
          <a:ea typeface="+mn-ea"/>
          <a:cs typeface="+mn-cs"/>
          <a:sym typeface="Helvetica Light"/>
        </a:defRPr>
      </a:lvl6pPr>
      <a:lvl7pPr marL="1666875" marR="0" indent="-238125" algn="l" defTabSz="309563" rtl="0" latinLnBrk="0">
        <a:lnSpc>
          <a:spcPct val="100000"/>
        </a:lnSpc>
        <a:spcBef>
          <a:spcPts val="2213"/>
        </a:spcBef>
        <a:spcAft>
          <a:spcPts val="0"/>
        </a:spcAft>
        <a:buClrTx/>
        <a:buSzPct val="75000"/>
        <a:buFontTx/>
        <a:buChar char="•"/>
        <a:tabLst/>
        <a:defRPr sz="1950" b="0" i="0" u="none" strike="noStrike" cap="none" spc="0" baseline="0">
          <a:ln>
            <a:noFill/>
          </a:ln>
          <a:solidFill>
            <a:srgbClr val="000000"/>
          </a:solidFill>
          <a:uFillTx/>
          <a:latin typeface="+mn-lt"/>
          <a:ea typeface="+mn-ea"/>
          <a:cs typeface="+mn-cs"/>
          <a:sym typeface="Helvetica Light"/>
        </a:defRPr>
      </a:lvl7pPr>
      <a:lvl8pPr marL="1905000" marR="0" indent="-238125" algn="l" defTabSz="309563" rtl="0" latinLnBrk="0">
        <a:lnSpc>
          <a:spcPct val="100000"/>
        </a:lnSpc>
        <a:spcBef>
          <a:spcPts val="2213"/>
        </a:spcBef>
        <a:spcAft>
          <a:spcPts val="0"/>
        </a:spcAft>
        <a:buClrTx/>
        <a:buSzPct val="75000"/>
        <a:buFontTx/>
        <a:buChar char="•"/>
        <a:tabLst/>
        <a:defRPr sz="1950" b="0" i="0" u="none" strike="noStrike" cap="none" spc="0" baseline="0">
          <a:ln>
            <a:noFill/>
          </a:ln>
          <a:solidFill>
            <a:srgbClr val="000000"/>
          </a:solidFill>
          <a:uFillTx/>
          <a:latin typeface="+mn-lt"/>
          <a:ea typeface="+mn-ea"/>
          <a:cs typeface="+mn-cs"/>
          <a:sym typeface="Helvetica Light"/>
        </a:defRPr>
      </a:lvl8pPr>
      <a:lvl9pPr marL="2143125" marR="0" indent="-238125" algn="l" defTabSz="309563" rtl="0" latinLnBrk="0">
        <a:lnSpc>
          <a:spcPct val="100000"/>
        </a:lnSpc>
        <a:spcBef>
          <a:spcPts val="2213"/>
        </a:spcBef>
        <a:spcAft>
          <a:spcPts val="0"/>
        </a:spcAft>
        <a:buClrTx/>
        <a:buSzPct val="75000"/>
        <a:buFontTx/>
        <a:buChar char="•"/>
        <a:tabLst/>
        <a:defRPr sz="1950" b="0" i="0" u="none" strike="noStrike" cap="none" spc="0" baseline="0">
          <a:ln>
            <a:noFill/>
          </a:ln>
          <a:solidFill>
            <a:srgbClr val="000000"/>
          </a:solidFill>
          <a:uFillTx/>
          <a:latin typeface="+mn-lt"/>
          <a:ea typeface="+mn-ea"/>
          <a:cs typeface="+mn-cs"/>
          <a:sym typeface="Helvetica Light"/>
        </a:defRPr>
      </a:lvl9pPr>
    </p:bodyStyle>
    <p:otherStyle>
      <a:lvl1pPr marL="0" marR="0" indent="0" algn="ctr" defTabSz="309563"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1pPr>
      <a:lvl2pPr marL="0" marR="0" indent="85725" algn="ctr" defTabSz="309563"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2pPr>
      <a:lvl3pPr marL="0" marR="0" indent="171450" algn="ctr" defTabSz="309563"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3pPr>
      <a:lvl4pPr marL="0" marR="0" indent="257175" algn="ctr" defTabSz="309563"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4pPr>
      <a:lvl5pPr marL="0" marR="0" indent="342900" algn="ctr" defTabSz="309563"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5pPr>
      <a:lvl6pPr marL="0" marR="0" indent="428625" algn="ctr" defTabSz="309563"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6pPr>
      <a:lvl7pPr marL="0" marR="0" indent="514350" algn="ctr" defTabSz="309563"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7pPr>
      <a:lvl8pPr marL="0" marR="0" indent="600075" algn="ctr" defTabSz="309563"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8pPr>
      <a:lvl9pPr marL="0" marR="0" indent="685800" algn="ctr" defTabSz="309563" rtl="0" latinLnBrk="0">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7B063603-924E-0143-89B2-6FA65DCBD643}"/>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1E869575-8D94-B545-BD4F-351A639C5DF1}"/>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r>
              <a:rPr lang="sv-SE"/>
              <a:t>Redigera format för bakgrundstext
Nivå två
Nivå tre
Nivå fyra
Nivå fem</a:t>
            </a:r>
          </a:p>
        </p:txBody>
      </p:sp>
      <p:sp>
        <p:nvSpPr>
          <p:cNvPr id="4" name="Platshållare för datum 3">
            <a:extLst>
              <a:ext uri="{FF2B5EF4-FFF2-40B4-BE49-F238E27FC236}">
                <a16:creationId xmlns:a16="http://schemas.microsoft.com/office/drawing/2014/main" id="{58CF425A-6976-DA42-B08A-DB66F8C70DCF}"/>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98C808A1-4F2C-954E-9819-92385C37FD75}" type="datetimeFigureOut">
              <a:rPr lang="sv-SE" smtClean="0"/>
              <a:t>2019-12-05</a:t>
            </a:fld>
            <a:endParaRPr lang="sv-SE"/>
          </a:p>
        </p:txBody>
      </p:sp>
      <p:sp>
        <p:nvSpPr>
          <p:cNvPr id="5" name="Platshållare för sidfot 4">
            <a:extLst>
              <a:ext uri="{FF2B5EF4-FFF2-40B4-BE49-F238E27FC236}">
                <a16:creationId xmlns:a16="http://schemas.microsoft.com/office/drawing/2014/main" id="{7930316C-2395-F244-A832-B2CA94A9DB6B}"/>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sv-SE"/>
          </a:p>
        </p:txBody>
      </p:sp>
      <p:sp>
        <p:nvSpPr>
          <p:cNvPr id="6" name="Platshållare för bildnummer 5">
            <a:extLst>
              <a:ext uri="{FF2B5EF4-FFF2-40B4-BE49-F238E27FC236}">
                <a16:creationId xmlns:a16="http://schemas.microsoft.com/office/drawing/2014/main" id="{7899F7DD-E18B-9247-875F-7FCF06DD2942}"/>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350DA7BB-5780-CA4B-97D3-58CC0A471C6F}" type="slidenum">
              <a:rPr lang="sv-SE" smtClean="0"/>
              <a:t>‹#›</a:t>
            </a:fld>
            <a:endParaRPr lang="sv-SE"/>
          </a:p>
        </p:txBody>
      </p:sp>
    </p:spTree>
    <p:extLst>
      <p:ext uri="{BB962C8B-B14F-4D97-AF65-F5344CB8AC3E}">
        <p14:creationId xmlns:p14="http://schemas.microsoft.com/office/powerpoint/2010/main" val="784243110"/>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sv-S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6.xml"/></Relationships>
</file>

<file path=ppt/slides/_rels/slide15.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4.xml"/><Relationship Id="rId1" Type="http://schemas.openxmlformats.org/officeDocument/2006/relationships/slideLayout" Target="../slideLayouts/slideLayout4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8.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tiff"/><Relationship Id="rId2" Type="http://schemas.openxmlformats.org/officeDocument/2006/relationships/notesSlide" Target="../notesSlides/notesSlide16.xml"/><Relationship Id="rId1" Type="http://schemas.openxmlformats.org/officeDocument/2006/relationships/slideLayout" Target="../slideLayouts/slideLayout43.xml"/><Relationship Id="rId6" Type="http://schemas.openxmlformats.org/officeDocument/2006/relationships/image" Target="../media/image42.tiff"/><Relationship Id="rId5" Type="http://schemas.openxmlformats.org/officeDocument/2006/relationships/image" Target="../media/image41.tiff"/><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44.tiff"/><Relationship Id="rId2" Type="http://schemas.openxmlformats.org/officeDocument/2006/relationships/notesSlide" Target="../notesSlides/notesSlide17.xml"/><Relationship Id="rId1" Type="http://schemas.openxmlformats.org/officeDocument/2006/relationships/slideLayout" Target="../slideLayouts/slideLayout39.xml"/></Relationships>
</file>

<file path=ppt/slides/_rels/slide1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8.xml"/><Relationship Id="rId1" Type="http://schemas.openxmlformats.org/officeDocument/2006/relationships/slideLayout" Target="../slideLayouts/slideLayout56.xml"/><Relationship Id="rId4" Type="http://schemas.openxmlformats.org/officeDocument/2006/relationships/image" Target="../media/image46.jpeg"/></Relationships>
</file>

<file path=ppt/slides/_rels/slide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9.xml"/><Relationship Id="rId1" Type="http://schemas.openxmlformats.org/officeDocument/2006/relationships/slideLayout" Target="../slideLayouts/slideLayout57.xml"/></Relationships>
</file>

<file path=ppt/slides/_rels/slide21.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48.jpeg"/><Relationship Id="rId7" Type="http://schemas.openxmlformats.org/officeDocument/2006/relationships/image" Target="../media/image52.jpeg"/><Relationship Id="rId2" Type="http://schemas.openxmlformats.org/officeDocument/2006/relationships/notesSlide" Target="../notesSlides/notesSlide20.xml"/><Relationship Id="rId1" Type="http://schemas.openxmlformats.org/officeDocument/2006/relationships/slideLayout" Target="../slideLayouts/slideLayout70.xml"/><Relationship Id="rId6" Type="http://schemas.openxmlformats.org/officeDocument/2006/relationships/image" Target="../media/image51.png"/><Relationship Id="rId5" Type="http://schemas.openxmlformats.org/officeDocument/2006/relationships/image" Target="../media/image50.jpeg"/><Relationship Id="rId4" Type="http://schemas.openxmlformats.org/officeDocument/2006/relationships/image" Target="../media/image49.png"/></Relationships>
</file>

<file path=ppt/slides/_rels/slide22.xml.rels><?xml version="1.0" encoding="UTF-8" standalone="yes"?>
<Relationships xmlns="http://schemas.openxmlformats.org/package/2006/relationships"><Relationship Id="rId2" Type="http://schemas.openxmlformats.org/officeDocument/2006/relationships/image" Target="../media/image54.tiff"/><Relationship Id="rId1" Type="http://schemas.openxmlformats.org/officeDocument/2006/relationships/slideLayout" Target="../slideLayouts/slideLayout7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6.xml"/></Relationships>
</file>

<file path=ppt/slides/_rels/slide2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2.xml"/><Relationship Id="rId1" Type="http://schemas.openxmlformats.org/officeDocument/2006/relationships/slideLayout" Target="../slideLayouts/slideLayout45.xml"/></Relationships>
</file>

<file path=ppt/slides/_rels/slide26.xml.rels><?xml version="1.0" encoding="UTF-8" standalone="yes"?>
<Relationships xmlns="http://schemas.openxmlformats.org/package/2006/relationships"><Relationship Id="rId3" Type="http://schemas.openxmlformats.org/officeDocument/2006/relationships/image" Target="../media/image55.jpeg"/><Relationship Id="rId7" Type="http://schemas.openxmlformats.org/officeDocument/2006/relationships/image" Target="../media/image59.png"/><Relationship Id="rId2" Type="http://schemas.openxmlformats.org/officeDocument/2006/relationships/notesSlide" Target="../notesSlides/notesSlide23.xml"/><Relationship Id="rId1" Type="http://schemas.openxmlformats.org/officeDocument/2006/relationships/slideLayout" Target="../slideLayouts/slideLayout51.xml"/><Relationship Id="rId6" Type="http://schemas.openxmlformats.org/officeDocument/2006/relationships/image" Target="../media/image58.png"/><Relationship Id="rId5" Type="http://schemas.openxmlformats.org/officeDocument/2006/relationships/image" Target="../media/image57.tiff"/><Relationship Id="rId4" Type="http://schemas.openxmlformats.org/officeDocument/2006/relationships/image" Target="../media/image56.jpg"/></Relationships>
</file>

<file path=ppt/slides/_rels/slide2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4.xml"/><Relationship Id="rId1" Type="http://schemas.openxmlformats.org/officeDocument/2006/relationships/slideLayout" Target="../slideLayouts/slideLayout85.xml"/><Relationship Id="rId4" Type="http://schemas.openxmlformats.org/officeDocument/2006/relationships/image" Target="../media/image61.png"/></Relationships>
</file>

<file path=ppt/slides/_rels/slide2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5.xml"/><Relationship Id="rId1" Type="http://schemas.openxmlformats.org/officeDocument/2006/relationships/slideLayout" Target="../slideLayouts/slideLayout56.xml"/></Relationships>
</file>

<file path=ppt/slides/_rels/slide29.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jpg"/><Relationship Id="rId7" Type="http://schemas.openxmlformats.org/officeDocument/2006/relationships/image" Target="../media/image67.png"/><Relationship Id="rId2" Type="http://schemas.openxmlformats.org/officeDocument/2006/relationships/notesSlide" Target="../notesSlides/notesSlide26.xml"/><Relationship Id="rId1" Type="http://schemas.openxmlformats.org/officeDocument/2006/relationships/slideLayout" Target="../slideLayouts/slideLayout51.xml"/><Relationship Id="rId6" Type="http://schemas.openxmlformats.org/officeDocument/2006/relationships/image" Target="../media/image66.jpg"/><Relationship Id="rId5" Type="http://schemas.openxmlformats.org/officeDocument/2006/relationships/image" Target="../media/image65.jpg"/><Relationship Id="rId10" Type="http://schemas.openxmlformats.org/officeDocument/2006/relationships/image" Target="../media/image70.png"/><Relationship Id="rId4" Type="http://schemas.openxmlformats.org/officeDocument/2006/relationships/image" Target="../media/image64.png"/><Relationship Id="rId9" Type="http://schemas.openxmlformats.org/officeDocument/2006/relationships/image" Target="../media/image69.png"/></Relationships>
</file>

<file path=ppt/slides/_rels/slide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75.png"/><Relationship Id="rId2" Type="http://schemas.openxmlformats.org/officeDocument/2006/relationships/image" Target="../media/image71.png"/><Relationship Id="rId1" Type="http://schemas.openxmlformats.org/officeDocument/2006/relationships/slideLayout" Target="../slideLayouts/slideLayout45.xml"/><Relationship Id="rId6" Type="http://schemas.openxmlformats.org/officeDocument/2006/relationships/image" Target="../media/image62.png"/><Relationship Id="rId5" Type="http://schemas.openxmlformats.org/officeDocument/2006/relationships/image" Target="../media/image74.png"/><Relationship Id="rId4" Type="http://schemas.openxmlformats.org/officeDocument/2006/relationships/image" Target="../media/image73.png"/></Relationships>
</file>

<file path=ppt/slides/_rels/slide31.xml.rels><?xml version="1.0" encoding="UTF-8" standalone="yes"?>
<Relationships xmlns="http://schemas.openxmlformats.org/package/2006/relationships"><Relationship Id="rId3" Type="http://schemas.openxmlformats.org/officeDocument/2006/relationships/image" Target="../media/image76.tiff"/><Relationship Id="rId2" Type="http://schemas.openxmlformats.org/officeDocument/2006/relationships/notesSlide" Target="../notesSlides/notesSlide27.xml"/><Relationship Id="rId1" Type="http://schemas.openxmlformats.org/officeDocument/2006/relationships/slideLayout" Target="../slideLayouts/slideLayout42.xml"/><Relationship Id="rId6" Type="http://schemas.openxmlformats.org/officeDocument/2006/relationships/image" Target="../media/image79.tiff"/><Relationship Id="rId5" Type="http://schemas.openxmlformats.org/officeDocument/2006/relationships/image" Target="../media/image78.tiff"/><Relationship Id="rId4" Type="http://schemas.openxmlformats.org/officeDocument/2006/relationships/image" Target="../media/image77.tiff"/></Relationships>
</file>

<file path=ppt/slides/_rels/slide32.xml.rels><?xml version="1.0" encoding="UTF-8" standalone="yes"?>
<Relationships xmlns="http://schemas.openxmlformats.org/package/2006/relationships"><Relationship Id="rId3" Type="http://schemas.openxmlformats.org/officeDocument/2006/relationships/image" Target="../media/image80.tiff"/><Relationship Id="rId2" Type="http://schemas.openxmlformats.org/officeDocument/2006/relationships/notesSlide" Target="../notesSlides/notesSlide28.xml"/><Relationship Id="rId1" Type="http://schemas.openxmlformats.org/officeDocument/2006/relationships/slideLayout" Target="../slideLayouts/slideLayout44.xml"/></Relationships>
</file>

<file path=ppt/slides/_rels/slide3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1.xml"/><Relationship Id="rId1" Type="http://schemas.openxmlformats.org/officeDocument/2006/relationships/slideLayout" Target="../slideLayouts/slideLayout15.xml"/><Relationship Id="rId4" Type="http://schemas.openxmlformats.org/officeDocument/2006/relationships/image" Target="../media/image83.PNG"/></Relationships>
</file>

<file path=ppt/slides/_rels/slide36.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32.xml"/><Relationship Id="rId1" Type="http://schemas.openxmlformats.org/officeDocument/2006/relationships/slideLayout" Target="../slideLayouts/slideLayout2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34.xml"/><Relationship Id="rId1" Type="http://schemas.openxmlformats.org/officeDocument/2006/relationships/slideLayout" Target="../slideLayouts/slideLayout15.xml"/><Relationship Id="rId5" Type="http://schemas.openxmlformats.org/officeDocument/2006/relationships/image" Target="../media/image87.jpeg"/><Relationship Id="rId4" Type="http://schemas.openxmlformats.org/officeDocument/2006/relationships/image" Target="../media/image86.jpg"/></Relationships>
</file>

<file path=ppt/slides/_rels/slide39.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35.xml"/><Relationship Id="rId1" Type="http://schemas.openxmlformats.org/officeDocument/2006/relationships/slideLayout" Target="../slideLayouts/slideLayout17.xml"/><Relationship Id="rId5" Type="http://schemas.openxmlformats.org/officeDocument/2006/relationships/image" Target="../media/image90.jpg"/><Relationship Id="rId4" Type="http://schemas.openxmlformats.org/officeDocument/2006/relationships/image" Target="../media/image89.jpeg"/></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36.xml"/><Relationship Id="rId1" Type="http://schemas.openxmlformats.org/officeDocument/2006/relationships/slideLayout" Target="../slideLayouts/slideLayout16.xml"/><Relationship Id="rId5" Type="http://schemas.openxmlformats.org/officeDocument/2006/relationships/image" Target="../media/image93.jpeg"/><Relationship Id="rId4" Type="http://schemas.openxmlformats.org/officeDocument/2006/relationships/image" Target="../media/image92.jp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38.xml"/><Relationship Id="rId1" Type="http://schemas.openxmlformats.org/officeDocument/2006/relationships/slideLayout" Target="../slideLayouts/slideLayout15.xml"/><Relationship Id="rId5" Type="http://schemas.openxmlformats.org/officeDocument/2006/relationships/image" Target="../media/image96.PNG"/><Relationship Id="rId4" Type="http://schemas.openxmlformats.org/officeDocument/2006/relationships/image" Target="../media/image95.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0.xml"/><Relationship Id="rId1" Type="http://schemas.openxmlformats.org/officeDocument/2006/relationships/slideLayout" Target="../slideLayouts/slideLayout17.xml"/><Relationship Id="rId5" Type="http://schemas.openxmlformats.org/officeDocument/2006/relationships/hyperlink" Target="http://norden.diva-portal.org/smash/get/diva2:1334482/FULLTEXT01.pdf" TargetMode="External"/><Relationship Id="rId4" Type="http://schemas.openxmlformats.org/officeDocument/2006/relationships/hyperlink" Target="http://norden.diva-portal.org/smash/record.jsf?pid=diva2:1295018&amp;dswid=189" TargetMode="Externa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4.xml"/></Relationships>
</file>

<file path=ppt/slides/_rels/slide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3" name="Picture 7" descr="1">
            <a:extLst>
              <a:ext uri="{FF2B5EF4-FFF2-40B4-BE49-F238E27FC236}">
                <a16:creationId xmlns:a16="http://schemas.microsoft.com/office/drawing/2014/main" id="{A8D0E273-E89F-4BE4-B603-407E153A85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8" y="-80963"/>
            <a:ext cx="9172576" cy="7019926"/>
          </a:xfrm>
          <a:prstGeom prst="rect">
            <a:avLst/>
          </a:prstGeom>
          <a:noFill/>
          <a:extLst>
            <a:ext uri="{909E8E84-426E-40DD-AFC4-6F175D3DCCD1}">
              <a14:hiddenFill xmlns:a14="http://schemas.microsoft.com/office/drawing/2010/main">
                <a:solidFill>
                  <a:srgbClr val="FFFFFF"/>
                </a:solidFill>
              </a14:hiddenFill>
            </a:ext>
          </a:extLst>
        </p:spPr>
      </p:pic>
      <p:sp>
        <p:nvSpPr>
          <p:cNvPr id="4098" name="Rectangle 2">
            <a:extLst>
              <a:ext uri="{FF2B5EF4-FFF2-40B4-BE49-F238E27FC236}">
                <a16:creationId xmlns:a16="http://schemas.microsoft.com/office/drawing/2014/main" id="{8C34A62B-38A6-4B36-8701-61BFC008F31A}"/>
              </a:ext>
            </a:extLst>
          </p:cNvPr>
          <p:cNvSpPr>
            <a:spLocks noGrp="1" noChangeArrowheads="1"/>
          </p:cNvSpPr>
          <p:nvPr>
            <p:ph type="title"/>
          </p:nvPr>
        </p:nvSpPr>
        <p:spPr>
          <a:xfrm>
            <a:off x="395288" y="1700213"/>
            <a:ext cx="8229600" cy="1143000"/>
          </a:xfrm>
        </p:spPr>
        <p:txBody>
          <a:bodyPr/>
          <a:lstStyle/>
          <a:p>
            <a:r>
              <a:rPr lang="sv-SE" altLang="sv-FI" dirty="0">
                <a:solidFill>
                  <a:srgbClr val="416E96"/>
                </a:solidFill>
              </a:rPr>
              <a:t>Smart </a:t>
            </a:r>
            <a:r>
              <a:rPr lang="sv-SE" altLang="sv-FI" dirty="0" err="1">
                <a:solidFill>
                  <a:srgbClr val="416E96"/>
                </a:solidFill>
              </a:rPr>
              <a:t>specialisation</a:t>
            </a:r>
            <a:r>
              <a:rPr lang="sv-SE" altLang="sv-FI" dirty="0">
                <a:solidFill>
                  <a:srgbClr val="416E96"/>
                </a:solidFill>
              </a:rPr>
              <a:t> in Åland</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9" name="Picture 5" descr="2">
            <a:extLst>
              <a:ext uri="{FF2B5EF4-FFF2-40B4-BE49-F238E27FC236}">
                <a16:creationId xmlns:a16="http://schemas.microsoft.com/office/drawing/2014/main" id="{C7571E59-E47E-48E4-9DE2-E3A5DD81EF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8" y="-80963"/>
            <a:ext cx="9172576" cy="7019926"/>
          </a:xfrm>
          <a:prstGeom prst="rect">
            <a:avLst/>
          </a:prstGeom>
          <a:noFill/>
          <a:extLst>
            <a:ext uri="{909E8E84-426E-40DD-AFC4-6F175D3DCCD1}">
              <a14:hiddenFill xmlns:a14="http://schemas.microsoft.com/office/drawing/2010/main">
                <a:solidFill>
                  <a:srgbClr val="FFFFFF"/>
                </a:solidFill>
              </a14:hiddenFill>
            </a:ext>
          </a:extLst>
        </p:spPr>
      </p:pic>
      <p:sp>
        <p:nvSpPr>
          <p:cNvPr id="6146" name="Rectangle 2">
            <a:extLst>
              <a:ext uri="{FF2B5EF4-FFF2-40B4-BE49-F238E27FC236}">
                <a16:creationId xmlns:a16="http://schemas.microsoft.com/office/drawing/2014/main" id="{5D9C471E-4F6B-4168-BA8E-EF72CB61904D}"/>
              </a:ext>
            </a:extLst>
          </p:cNvPr>
          <p:cNvSpPr>
            <a:spLocks noGrp="1" noChangeArrowheads="1"/>
          </p:cNvSpPr>
          <p:nvPr>
            <p:ph type="title"/>
          </p:nvPr>
        </p:nvSpPr>
        <p:spPr/>
        <p:txBody>
          <a:bodyPr/>
          <a:lstStyle/>
          <a:p>
            <a:r>
              <a:rPr lang="sv-SE" altLang="sv-FI" dirty="0">
                <a:solidFill>
                  <a:srgbClr val="416E96"/>
                </a:solidFill>
              </a:rPr>
              <a:t>Challenges</a:t>
            </a:r>
          </a:p>
        </p:txBody>
      </p:sp>
      <p:sp>
        <p:nvSpPr>
          <p:cNvPr id="6147" name="Rectangle 3">
            <a:extLst>
              <a:ext uri="{FF2B5EF4-FFF2-40B4-BE49-F238E27FC236}">
                <a16:creationId xmlns:a16="http://schemas.microsoft.com/office/drawing/2014/main" id="{396C89FB-75E9-402B-8835-E44D8D2EB70D}"/>
              </a:ext>
            </a:extLst>
          </p:cNvPr>
          <p:cNvSpPr>
            <a:spLocks noGrp="1" noChangeArrowheads="1"/>
          </p:cNvSpPr>
          <p:nvPr>
            <p:ph type="body" idx="1"/>
          </p:nvPr>
        </p:nvSpPr>
        <p:spPr>
          <a:xfrm>
            <a:off x="427014" y="1556792"/>
            <a:ext cx="8716985" cy="4525963"/>
          </a:xfrm>
        </p:spPr>
        <p:txBody>
          <a:bodyPr/>
          <a:lstStyle/>
          <a:p>
            <a:r>
              <a:rPr lang="sv-SE" altLang="sv-FI" sz="2800" dirty="0" err="1"/>
              <a:t>Low</a:t>
            </a:r>
            <a:r>
              <a:rPr lang="sv-SE" altLang="sv-FI" sz="2800" dirty="0"/>
              <a:t> </a:t>
            </a:r>
            <a:r>
              <a:rPr lang="sv-SE" altLang="sv-FI" sz="2800" dirty="0" err="1"/>
              <a:t>demand</a:t>
            </a:r>
            <a:r>
              <a:rPr lang="sv-SE" altLang="sv-FI" sz="2800" dirty="0"/>
              <a:t> for ERUF Risk </a:t>
            </a:r>
            <a:r>
              <a:rPr lang="sv-SE" altLang="sv-FI" sz="2800" dirty="0" err="1"/>
              <a:t>capital</a:t>
            </a:r>
            <a:r>
              <a:rPr lang="sv-SE" altLang="sv-FI" sz="2800" dirty="0"/>
              <a:t> </a:t>
            </a:r>
            <a:r>
              <a:rPr lang="sv-SE" altLang="sv-FI" sz="2800" dirty="0" err="1"/>
              <a:t>financing</a:t>
            </a:r>
            <a:r>
              <a:rPr lang="sv-SE" altLang="sv-FI" sz="2800" dirty="0"/>
              <a:t> </a:t>
            </a:r>
          </a:p>
          <a:p>
            <a:r>
              <a:rPr lang="sv-SE" altLang="sv-FI" sz="2800" dirty="0"/>
              <a:t>No common sense </a:t>
            </a:r>
            <a:r>
              <a:rPr lang="sv-SE" altLang="sv-FI" sz="2800" dirty="0" err="1"/>
              <a:t>of</a:t>
            </a:r>
            <a:r>
              <a:rPr lang="sv-SE" altLang="sv-FI" sz="2800" dirty="0"/>
              <a:t> </a:t>
            </a:r>
            <a:r>
              <a:rPr lang="sv-SE" altLang="sv-FI" sz="2800" dirty="0" err="1"/>
              <a:t>urgency</a:t>
            </a:r>
            <a:endParaRPr lang="sv-SE" altLang="sv-FI" sz="2800" dirty="0"/>
          </a:p>
          <a:p>
            <a:r>
              <a:rPr lang="sv-SE" altLang="sv-FI" sz="2800" dirty="0" err="1"/>
              <a:t>Prisoner</a:t>
            </a:r>
            <a:r>
              <a:rPr lang="sv-SE" altLang="sv-FI" sz="2800" dirty="0"/>
              <a:t> </a:t>
            </a:r>
            <a:r>
              <a:rPr lang="sv-SE" altLang="sv-FI" sz="2800" dirty="0" err="1"/>
              <a:t>of</a:t>
            </a:r>
            <a:r>
              <a:rPr lang="sv-SE" altLang="sv-FI" sz="2800" dirty="0"/>
              <a:t> </a:t>
            </a:r>
            <a:r>
              <a:rPr lang="sv-SE" altLang="sv-FI" sz="2800" dirty="0" err="1"/>
              <a:t>past</a:t>
            </a:r>
            <a:r>
              <a:rPr lang="sv-SE" altLang="sv-FI" sz="2800" dirty="0"/>
              <a:t> </a:t>
            </a:r>
            <a:r>
              <a:rPr lang="sv-SE" altLang="sv-FI" sz="2800" dirty="0" err="1"/>
              <a:t>success</a:t>
            </a:r>
            <a:r>
              <a:rPr lang="sv-SE" altLang="sv-FI" sz="2800" dirty="0"/>
              <a:t> – </a:t>
            </a:r>
            <a:r>
              <a:rPr lang="sv-SE" altLang="sv-FI" sz="2800" dirty="0" err="1"/>
              <a:t>change</a:t>
            </a:r>
            <a:r>
              <a:rPr lang="sv-SE" altLang="sv-FI" sz="2800" dirty="0"/>
              <a:t> is </a:t>
            </a:r>
            <a:r>
              <a:rPr lang="sv-SE" altLang="sv-FI" sz="2800" dirty="0" err="1"/>
              <a:t>difficult</a:t>
            </a:r>
            <a:endParaRPr lang="sv-SE" altLang="sv-FI" sz="2800" dirty="0"/>
          </a:p>
          <a:p>
            <a:r>
              <a:rPr lang="sv-SE" altLang="sv-FI" sz="2800" dirty="0"/>
              <a:t>Lack </a:t>
            </a:r>
            <a:r>
              <a:rPr lang="sv-SE" altLang="sv-FI" sz="2800" dirty="0" err="1"/>
              <a:t>of</a:t>
            </a:r>
            <a:r>
              <a:rPr lang="sv-SE" altLang="sv-FI" sz="2800" dirty="0"/>
              <a:t> </a:t>
            </a:r>
            <a:r>
              <a:rPr lang="sv-SE" altLang="sv-FI" sz="2800" dirty="0" err="1"/>
              <a:t>appetite</a:t>
            </a:r>
            <a:r>
              <a:rPr lang="sv-SE" altLang="sv-FI" sz="2800" dirty="0"/>
              <a:t> for risk-</a:t>
            </a:r>
            <a:r>
              <a:rPr lang="sv-SE" altLang="sv-FI" sz="2800" dirty="0" err="1"/>
              <a:t>taking</a:t>
            </a:r>
            <a:endParaRPr lang="sv-SE" altLang="sv-FI" sz="2800" dirty="0"/>
          </a:p>
          <a:p>
            <a:r>
              <a:rPr lang="sv-SE" altLang="sv-FI" sz="2800" dirty="0" err="1"/>
              <a:t>Weak</a:t>
            </a:r>
            <a:r>
              <a:rPr lang="sv-SE" altLang="sv-FI" sz="2800" dirty="0"/>
              <a:t> </a:t>
            </a:r>
            <a:r>
              <a:rPr lang="sv-SE" altLang="sv-FI" sz="2800" dirty="0" err="1"/>
              <a:t>higher</a:t>
            </a:r>
            <a:r>
              <a:rPr lang="sv-SE" altLang="sv-FI" sz="2800" dirty="0"/>
              <a:t> </a:t>
            </a:r>
            <a:r>
              <a:rPr lang="sv-SE" altLang="sv-FI" sz="2800" dirty="0" err="1"/>
              <a:t>education</a:t>
            </a:r>
            <a:r>
              <a:rPr lang="sv-SE" altLang="sv-FI" sz="2800" dirty="0"/>
              <a:t> &amp; R&amp;D</a:t>
            </a:r>
          </a:p>
          <a:p>
            <a:r>
              <a:rPr lang="sv-SE" altLang="sv-FI" sz="2800" dirty="0" err="1"/>
              <a:t>Political</a:t>
            </a:r>
            <a:r>
              <a:rPr lang="sv-SE" altLang="sv-FI" sz="2800" dirty="0"/>
              <a:t> in-fighting – reform </a:t>
            </a:r>
            <a:r>
              <a:rPr lang="sv-SE" altLang="sv-FI" sz="2800" dirty="0" err="1"/>
              <a:t>initiatives</a:t>
            </a:r>
            <a:r>
              <a:rPr lang="sv-SE" altLang="sv-FI" sz="2800" dirty="0"/>
              <a:t> </a:t>
            </a:r>
            <a:r>
              <a:rPr lang="sv-SE" altLang="sv-FI" sz="2800" dirty="0" err="1"/>
              <a:t>are</a:t>
            </a:r>
            <a:r>
              <a:rPr lang="sv-SE" altLang="sv-FI" sz="2800" dirty="0"/>
              <a:t> </a:t>
            </a:r>
            <a:r>
              <a:rPr lang="sv-SE" altLang="sv-FI" sz="2800" dirty="0" err="1"/>
              <a:t>often</a:t>
            </a:r>
            <a:r>
              <a:rPr lang="sv-SE" altLang="sv-FI" sz="2800" dirty="0"/>
              <a:t> </a:t>
            </a:r>
            <a:r>
              <a:rPr lang="sv-SE" altLang="sv-FI" sz="2800" dirty="0" err="1"/>
              <a:t>critized</a:t>
            </a:r>
            <a:r>
              <a:rPr lang="sv-SE" altLang="sv-FI" sz="2800" dirty="0"/>
              <a:t>, </a:t>
            </a:r>
            <a:r>
              <a:rPr lang="sv-SE" altLang="sv-FI" sz="2800" dirty="0" err="1"/>
              <a:t>discarded</a:t>
            </a:r>
            <a:r>
              <a:rPr lang="sv-SE" altLang="sv-FI" sz="2800" dirty="0"/>
              <a:t> or </a:t>
            </a:r>
            <a:r>
              <a:rPr lang="sv-SE" altLang="sv-FI" sz="2800" dirty="0" err="1"/>
              <a:t>rolled</a:t>
            </a:r>
            <a:r>
              <a:rPr lang="sv-SE" altLang="sv-FI" sz="2800" dirty="0"/>
              <a:t> back</a:t>
            </a:r>
          </a:p>
          <a:p>
            <a:endParaRPr lang="sv-SE" altLang="sv-FI" sz="2800" dirty="0"/>
          </a:p>
          <a:p>
            <a:pPr marL="0" indent="0">
              <a:buNone/>
            </a:pPr>
            <a:endParaRPr lang="sv-SE" altLang="sv-FI" dirty="0"/>
          </a:p>
        </p:txBody>
      </p:sp>
    </p:spTree>
    <p:extLst>
      <p:ext uri="{BB962C8B-B14F-4D97-AF65-F5344CB8AC3E}">
        <p14:creationId xmlns:p14="http://schemas.microsoft.com/office/powerpoint/2010/main" val="27138969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9" name="Picture 5" descr="2">
            <a:extLst>
              <a:ext uri="{FF2B5EF4-FFF2-40B4-BE49-F238E27FC236}">
                <a16:creationId xmlns:a16="http://schemas.microsoft.com/office/drawing/2014/main" id="{C7571E59-E47E-48E4-9DE2-E3A5DD81EF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8" y="-80963"/>
            <a:ext cx="9172576" cy="7019926"/>
          </a:xfrm>
          <a:prstGeom prst="rect">
            <a:avLst/>
          </a:prstGeom>
          <a:noFill/>
          <a:extLst>
            <a:ext uri="{909E8E84-426E-40DD-AFC4-6F175D3DCCD1}">
              <a14:hiddenFill xmlns:a14="http://schemas.microsoft.com/office/drawing/2010/main">
                <a:solidFill>
                  <a:srgbClr val="FFFFFF"/>
                </a:solidFill>
              </a14:hiddenFill>
            </a:ext>
          </a:extLst>
        </p:spPr>
      </p:pic>
      <p:sp>
        <p:nvSpPr>
          <p:cNvPr id="6146" name="Rectangle 2">
            <a:extLst>
              <a:ext uri="{FF2B5EF4-FFF2-40B4-BE49-F238E27FC236}">
                <a16:creationId xmlns:a16="http://schemas.microsoft.com/office/drawing/2014/main" id="{5D9C471E-4F6B-4168-BA8E-EF72CB61904D}"/>
              </a:ext>
            </a:extLst>
          </p:cNvPr>
          <p:cNvSpPr>
            <a:spLocks noGrp="1" noChangeArrowheads="1"/>
          </p:cNvSpPr>
          <p:nvPr>
            <p:ph type="title"/>
          </p:nvPr>
        </p:nvSpPr>
        <p:spPr>
          <a:xfrm>
            <a:off x="493086" y="-56978"/>
            <a:ext cx="8229600" cy="1143000"/>
          </a:xfrm>
        </p:spPr>
        <p:txBody>
          <a:bodyPr/>
          <a:lstStyle/>
          <a:p>
            <a:r>
              <a:rPr lang="sv-SE" altLang="sv-FI" sz="3600" dirty="0" err="1">
                <a:solidFill>
                  <a:srgbClr val="416E96"/>
                </a:solidFill>
              </a:rPr>
              <a:t>What</a:t>
            </a:r>
            <a:r>
              <a:rPr lang="sv-SE" altLang="sv-FI" sz="3600" dirty="0">
                <a:solidFill>
                  <a:srgbClr val="416E96"/>
                </a:solidFill>
              </a:rPr>
              <a:t> to do – personal </a:t>
            </a:r>
            <a:r>
              <a:rPr lang="sv-SE" altLang="sv-FI" sz="3600" dirty="0" err="1">
                <a:solidFill>
                  <a:srgbClr val="416E96"/>
                </a:solidFill>
              </a:rPr>
              <a:t>reflections</a:t>
            </a:r>
            <a:endParaRPr lang="sv-SE" altLang="sv-FI" sz="3600" dirty="0">
              <a:solidFill>
                <a:srgbClr val="416E96"/>
              </a:solidFill>
            </a:endParaRPr>
          </a:p>
        </p:txBody>
      </p:sp>
      <p:sp>
        <p:nvSpPr>
          <p:cNvPr id="6147" name="Rectangle 3">
            <a:extLst>
              <a:ext uri="{FF2B5EF4-FFF2-40B4-BE49-F238E27FC236}">
                <a16:creationId xmlns:a16="http://schemas.microsoft.com/office/drawing/2014/main" id="{396C89FB-75E9-402B-8835-E44D8D2EB70D}"/>
              </a:ext>
            </a:extLst>
          </p:cNvPr>
          <p:cNvSpPr>
            <a:spLocks noGrp="1" noChangeArrowheads="1"/>
          </p:cNvSpPr>
          <p:nvPr>
            <p:ph type="body" idx="1"/>
          </p:nvPr>
        </p:nvSpPr>
        <p:spPr>
          <a:xfrm>
            <a:off x="457200" y="1143000"/>
            <a:ext cx="8229600" cy="4525963"/>
          </a:xfrm>
        </p:spPr>
        <p:txBody>
          <a:bodyPr/>
          <a:lstStyle/>
          <a:p>
            <a:r>
              <a:rPr lang="sv-SE" altLang="sv-FI" sz="2800" dirty="0" err="1"/>
              <a:t>Increased</a:t>
            </a:r>
            <a:r>
              <a:rPr lang="sv-SE" altLang="sv-FI" sz="2800" dirty="0"/>
              <a:t> </a:t>
            </a:r>
            <a:r>
              <a:rPr lang="sv-SE" altLang="sv-FI" sz="2800" dirty="0" err="1"/>
              <a:t>resources</a:t>
            </a:r>
            <a:r>
              <a:rPr lang="sv-SE" altLang="sv-FI" sz="2800" dirty="0"/>
              <a:t> to the </a:t>
            </a:r>
            <a:r>
              <a:rPr lang="sv-SE" altLang="sv-FI" sz="2800" dirty="0" err="1"/>
              <a:t>Polytechnic</a:t>
            </a:r>
            <a:r>
              <a:rPr lang="sv-SE" altLang="sv-FI" sz="2800" dirty="0"/>
              <a:t> </a:t>
            </a:r>
            <a:r>
              <a:rPr lang="sv-SE" altLang="sv-FI" sz="2800" dirty="0" err="1"/>
              <a:t>university</a:t>
            </a:r>
            <a:r>
              <a:rPr lang="sv-SE" altLang="sv-FI" sz="2800" dirty="0"/>
              <a:t> – </a:t>
            </a:r>
            <a:r>
              <a:rPr lang="sv-SE" altLang="sv-FI" sz="2800" dirty="0" err="1"/>
              <a:t>measures</a:t>
            </a:r>
            <a:r>
              <a:rPr lang="sv-SE" altLang="sv-FI" sz="2800" dirty="0"/>
              <a:t> </a:t>
            </a:r>
            <a:r>
              <a:rPr lang="sv-SE" altLang="sv-FI" sz="2800" dirty="0" err="1"/>
              <a:t>already</a:t>
            </a:r>
            <a:r>
              <a:rPr lang="sv-SE" altLang="sv-FI" sz="2800" dirty="0"/>
              <a:t> on the </a:t>
            </a:r>
            <a:r>
              <a:rPr lang="sv-SE" altLang="sv-FI" sz="2800" dirty="0" err="1"/>
              <a:t>way</a:t>
            </a:r>
            <a:endParaRPr lang="sv-SE" altLang="sv-FI" sz="2800" dirty="0"/>
          </a:p>
          <a:p>
            <a:r>
              <a:rPr lang="sv-SE" altLang="sv-FI" sz="2800" dirty="0" err="1"/>
              <a:t>Closer</a:t>
            </a:r>
            <a:r>
              <a:rPr lang="sv-SE" altLang="sv-FI" sz="2800" dirty="0"/>
              <a:t> </a:t>
            </a:r>
            <a:r>
              <a:rPr lang="sv-SE" altLang="sv-FI" sz="2800" dirty="0" err="1"/>
              <a:t>ties</a:t>
            </a:r>
            <a:r>
              <a:rPr lang="sv-SE" altLang="sv-FI" sz="2800" dirty="0"/>
              <a:t> to </a:t>
            </a:r>
            <a:r>
              <a:rPr lang="sv-SE" altLang="sv-FI" sz="2800" dirty="0" err="1"/>
              <a:t>HEIs</a:t>
            </a:r>
            <a:r>
              <a:rPr lang="sv-SE" altLang="sv-FI" sz="2800" dirty="0"/>
              <a:t> </a:t>
            </a:r>
            <a:r>
              <a:rPr lang="sv-SE" altLang="sv-FI" sz="2800" dirty="0" err="1"/>
              <a:t>outside</a:t>
            </a:r>
            <a:r>
              <a:rPr lang="sv-SE" altLang="sv-FI" sz="2800" dirty="0"/>
              <a:t> Åland?</a:t>
            </a:r>
          </a:p>
          <a:p>
            <a:r>
              <a:rPr lang="sv-SE" altLang="sv-FI" sz="2800" dirty="0"/>
              <a:t>Reform </a:t>
            </a:r>
            <a:r>
              <a:rPr lang="sv-SE" altLang="sv-FI" sz="2800" dirty="0" err="1"/>
              <a:t>domicile</a:t>
            </a:r>
            <a:r>
              <a:rPr lang="sv-SE" altLang="sv-FI" sz="2800" dirty="0"/>
              <a:t> </a:t>
            </a:r>
            <a:r>
              <a:rPr lang="sv-SE" altLang="sv-FI" sz="2800" dirty="0" err="1"/>
              <a:t>rules</a:t>
            </a:r>
            <a:r>
              <a:rPr lang="sv-SE" altLang="sv-FI" sz="2800" dirty="0"/>
              <a:t> – </a:t>
            </a:r>
            <a:r>
              <a:rPr lang="sv-SE" altLang="sv-FI" sz="2800" dirty="0" err="1"/>
              <a:t>Drop</a:t>
            </a:r>
            <a:r>
              <a:rPr lang="sv-SE" altLang="sv-FI" sz="2800" dirty="0"/>
              <a:t> the 2/3 Ålanders </a:t>
            </a:r>
            <a:r>
              <a:rPr lang="sv-SE" altLang="sv-FI" sz="2800" dirty="0" err="1"/>
              <a:t>manning</a:t>
            </a:r>
            <a:r>
              <a:rPr lang="sv-SE" altLang="sv-FI" sz="2800" dirty="0"/>
              <a:t> </a:t>
            </a:r>
            <a:r>
              <a:rPr lang="sv-SE" altLang="sv-FI" sz="2800" dirty="0" err="1"/>
              <a:t>requirement</a:t>
            </a:r>
            <a:r>
              <a:rPr lang="sv-SE" altLang="sv-FI" sz="2800" dirty="0"/>
              <a:t> in </a:t>
            </a:r>
            <a:r>
              <a:rPr lang="sv-SE" altLang="sv-FI" sz="2800" dirty="0" err="1"/>
              <a:t>company</a:t>
            </a:r>
            <a:r>
              <a:rPr lang="sv-SE" altLang="sv-FI" sz="2800" dirty="0"/>
              <a:t> boards?</a:t>
            </a:r>
          </a:p>
          <a:p>
            <a:r>
              <a:rPr lang="sv-SE" altLang="sv-FI" sz="2800" dirty="0" err="1"/>
              <a:t>Enhance</a:t>
            </a:r>
            <a:r>
              <a:rPr lang="sv-SE" altLang="sv-FI" sz="2800" dirty="0"/>
              <a:t> </a:t>
            </a:r>
            <a:r>
              <a:rPr lang="sv-SE" altLang="sv-FI" sz="2800" dirty="0" err="1"/>
              <a:t>equal</a:t>
            </a:r>
            <a:r>
              <a:rPr lang="sv-SE" altLang="sv-FI" sz="2800" dirty="0"/>
              <a:t> </a:t>
            </a:r>
            <a:r>
              <a:rPr lang="sv-SE" altLang="sv-FI" sz="2800" dirty="0" err="1"/>
              <a:t>opportunities</a:t>
            </a:r>
            <a:r>
              <a:rPr lang="sv-SE" altLang="sv-FI" sz="2800" dirty="0"/>
              <a:t> </a:t>
            </a:r>
            <a:r>
              <a:rPr lang="sv-SE" altLang="sv-FI" sz="2800" dirty="0" err="1"/>
              <a:t>within</a:t>
            </a:r>
            <a:r>
              <a:rPr lang="sv-SE" altLang="sv-FI" sz="2800" dirty="0"/>
              <a:t> </a:t>
            </a:r>
            <a:r>
              <a:rPr lang="sv-SE" altLang="sv-FI" sz="2800" dirty="0" err="1"/>
              <a:t>working</a:t>
            </a:r>
            <a:r>
              <a:rPr lang="sv-SE" altLang="sv-FI" sz="2800" dirty="0"/>
              <a:t> </a:t>
            </a:r>
            <a:r>
              <a:rPr lang="sv-SE" altLang="sv-FI" sz="2800" dirty="0" err="1"/>
              <a:t>life</a:t>
            </a:r>
            <a:r>
              <a:rPr lang="sv-SE" altLang="sv-FI" sz="2800" dirty="0"/>
              <a:t> – </a:t>
            </a:r>
            <a:r>
              <a:rPr lang="sv-SE" altLang="sv-FI" sz="2800" dirty="0" err="1"/>
              <a:t>crush</a:t>
            </a:r>
            <a:r>
              <a:rPr lang="sv-SE" altLang="sv-FI" sz="2800" dirty="0"/>
              <a:t> the glass </a:t>
            </a:r>
            <a:r>
              <a:rPr lang="sv-SE" altLang="sv-FI" sz="2800" dirty="0" err="1"/>
              <a:t>ceilings</a:t>
            </a:r>
            <a:r>
              <a:rPr lang="sv-SE" altLang="sv-FI" sz="2800" dirty="0"/>
              <a:t>?</a:t>
            </a:r>
          </a:p>
          <a:p>
            <a:r>
              <a:rPr lang="sv-SE" altLang="sv-FI" sz="2800" dirty="0"/>
              <a:t>Special support for migrants’ business </a:t>
            </a:r>
            <a:r>
              <a:rPr lang="sv-SE" altLang="sv-FI" sz="2800" dirty="0" err="1"/>
              <a:t>ideas</a:t>
            </a:r>
            <a:r>
              <a:rPr lang="sv-SE" altLang="sv-FI" sz="2800" dirty="0"/>
              <a:t>?</a:t>
            </a:r>
          </a:p>
          <a:p>
            <a:r>
              <a:rPr lang="sv-SE" altLang="sv-FI" sz="2800" dirty="0" err="1"/>
              <a:t>Revitalised</a:t>
            </a:r>
            <a:r>
              <a:rPr lang="sv-SE" altLang="sv-FI" sz="2800" dirty="0"/>
              <a:t> reform </a:t>
            </a:r>
            <a:r>
              <a:rPr lang="sv-SE" altLang="sv-FI" sz="2800" dirty="0" err="1"/>
              <a:t>leadership</a:t>
            </a:r>
            <a:r>
              <a:rPr lang="sv-SE" altLang="sv-FI" sz="2800" dirty="0"/>
              <a:t>?</a:t>
            </a:r>
          </a:p>
        </p:txBody>
      </p:sp>
    </p:spTree>
    <p:extLst>
      <p:ext uri="{BB962C8B-B14F-4D97-AF65-F5344CB8AC3E}">
        <p14:creationId xmlns:p14="http://schemas.microsoft.com/office/powerpoint/2010/main" val="29037340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7" name="Picture 5" descr="4">
            <a:extLst>
              <a:ext uri="{FF2B5EF4-FFF2-40B4-BE49-F238E27FC236}">
                <a16:creationId xmlns:a16="http://schemas.microsoft.com/office/drawing/2014/main" id="{DB0C255A-FAD6-403E-B03C-A5538BC866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8" y="-80963"/>
            <a:ext cx="9172576" cy="7019926"/>
          </a:xfrm>
          <a:prstGeom prst="rect">
            <a:avLst/>
          </a:prstGeom>
          <a:noFill/>
          <a:extLst>
            <a:ext uri="{909E8E84-426E-40DD-AFC4-6F175D3DCCD1}">
              <a14:hiddenFill xmlns:a14="http://schemas.microsoft.com/office/drawing/2010/main">
                <a:solidFill>
                  <a:srgbClr val="FFFFFF"/>
                </a:solidFill>
              </a14:hiddenFill>
            </a:ext>
          </a:extLst>
        </p:spPr>
      </p:pic>
      <p:sp>
        <p:nvSpPr>
          <p:cNvPr id="8194" name="Rectangle 2">
            <a:extLst>
              <a:ext uri="{FF2B5EF4-FFF2-40B4-BE49-F238E27FC236}">
                <a16:creationId xmlns:a16="http://schemas.microsoft.com/office/drawing/2014/main" id="{AACFD763-6249-4592-B0A1-0E16903BA268}"/>
              </a:ext>
            </a:extLst>
          </p:cNvPr>
          <p:cNvSpPr>
            <a:spLocks noGrp="1" noChangeArrowheads="1"/>
          </p:cNvSpPr>
          <p:nvPr>
            <p:ph type="title"/>
          </p:nvPr>
        </p:nvSpPr>
        <p:spPr>
          <a:xfrm>
            <a:off x="611188" y="333375"/>
            <a:ext cx="6408737" cy="2376488"/>
          </a:xfrm>
        </p:spPr>
        <p:txBody>
          <a:bodyPr/>
          <a:lstStyle/>
          <a:p>
            <a:r>
              <a:rPr lang="sv-SE" altLang="sv-FI" sz="6000" b="1" dirty="0" err="1">
                <a:solidFill>
                  <a:schemeClr val="bg1"/>
                </a:solidFill>
                <a:effectLst>
                  <a:outerShdw blurRad="38100" dist="38100" dir="2700000" algn="tl">
                    <a:srgbClr val="C0C0C0"/>
                  </a:outerShdw>
                </a:effectLst>
              </a:rPr>
              <a:t>Thank</a:t>
            </a:r>
            <a:r>
              <a:rPr lang="sv-SE" altLang="sv-FI" sz="6000" b="1" dirty="0">
                <a:solidFill>
                  <a:schemeClr val="bg1"/>
                </a:solidFill>
                <a:effectLst>
                  <a:outerShdw blurRad="38100" dist="38100" dir="2700000" algn="tl">
                    <a:srgbClr val="C0C0C0"/>
                  </a:outerShdw>
                </a:effectLst>
              </a:rPr>
              <a:t> </a:t>
            </a:r>
            <a:r>
              <a:rPr lang="sv-SE" altLang="sv-FI" sz="6000" b="1" dirty="0" err="1">
                <a:solidFill>
                  <a:schemeClr val="bg1"/>
                </a:solidFill>
                <a:effectLst>
                  <a:outerShdw blurRad="38100" dist="38100" dir="2700000" algn="tl">
                    <a:srgbClr val="C0C0C0"/>
                  </a:outerShdw>
                </a:effectLst>
              </a:rPr>
              <a:t>you</a:t>
            </a:r>
            <a:br>
              <a:rPr lang="sv-SE" altLang="sv-FI" sz="6000" b="1" dirty="0">
                <a:solidFill>
                  <a:schemeClr val="bg1"/>
                </a:solidFill>
                <a:effectLst>
                  <a:outerShdw blurRad="38100" dist="38100" dir="2700000" algn="tl">
                    <a:srgbClr val="C0C0C0"/>
                  </a:outerShdw>
                </a:effectLst>
              </a:rPr>
            </a:br>
            <a:r>
              <a:rPr lang="sv-SE" altLang="sv-FI" sz="6000" b="1" dirty="0">
                <a:solidFill>
                  <a:schemeClr val="bg1"/>
                </a:solidFill>
                <a:effectLst>
                  <a:outerShdw blurRad="38100" dist="38100" dir="2700000" algn="tl">
                    <a:srgbClr val="C0C0C0"/>
                  </a:outerShdw>
                </a:effectLst>
              </a:rPr>
              <a:t>for </a:t>
            </a:r>
            <a:r>
              <a:rPr lang="sv-SE" altLang="sv-FI" sz="6000" b="1" dirty="0" err="1">
                <a:solidFill>
                  <a:schemeClr val="bg1"/>
                </a:solidFill>
                <a:effectLst>
                  <a:outerShdw blurRad="38100" dist="38100" dir="2700000" algn="tl">
                    <a:srgbClr val="C0C0C0"/>
                  </a:outerShdw>
                </a:effectLst>
              </a:rPr>
              <a:t>your</a:t>
            </a:r>
            <a:br>
              <a:rPr lang="sv-SE" altLang="sv-FI" sz="6000" b="1" dirty="0">
                <a:solidFill>
                  <a:schemeClr val="bg1"/>
                </a:solidFill>
                <a:effectLst>
                  <a:outerShdw blurRad="38100" dist="38100" dir="2700000" algn="tl">
                    <a:srgbClr val="C0C0C0"/>
                  </a:outerShdw>
                </a:effectLst>
              </a:rPr>
            </a:br>
            <a:r>
              <a:rPr lang="sv-SE" altLang="sv-FI" sz="6000" b="1" dirty="0" err="1">
                <a:solidFill>
                  <a:schemeClr val="bg1"/>
                </a:solidFill>
                <a:effectLst>
                  <a:outerShdw blurRad="38100" dist="38100" dir="2700000" algn="tl">
                    <a:srgbClr val="C0C0C0"/>
                  </a:outerShdw>
                </a:effectLst>
              </a:rPr>
              <a:t>interest</a:t>
            </a:r>
            <a:r>
              <a:rPr lang="sv-SE" altLang="sv-FI" sz="6000" b="1" dirty="0">
                <a:solidFill>
                  <a:schemeClr val="bg1"/>
                </a:solidFill>
                <a:effectLst>
                  <a:outerShdw blurRad="38100" dist="38100" dir="2700000" algn="tl">
                    <a:srgbClr val="C0C0C0"/>
                  </a:outerShdw>
                </a:effectLst>
              </a:rPr>
              <a:t>!</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8A990C8-E9E9-46DD-967B-9AF072764173}"/>
              </a:ext>
            </a:extLst>
          </p:cNvPr>
          <p:cNvSpPr>
            <a:spLocks noGrp="1"/>
          </p:cNvSpPr>
          <p:nvPr>
            <p:ph type="ctrTitle"/>
          </p:nvPr>
        </p:nvSpPr>
        <p:spPr>
          <a:xfrm>
            <a:off x="3191733" y="1574223"/>
            <a:ext cx="5858749" cy="2136594"/>
          </a:xfrm>
        </p:spPr>
        <p:txBody>
          <a:bodyPr/>
          <a:lstStyle/>
          <a:p>
            <a:r>
              <a:rPr lang="en-GB"/>
              <a:t>Värmland</a:t>
            </a:r>
            <a:br>
              <a:rPr lang="en-GB"/>
            </a:br>
            <a:r>
              <a:rPr lang="en-GB"/>
              <a:t>Smart Specialisation</a:t>
            </a:r>
            <a:br>
              <a:rPr lang="en-GB"/>
            </a:br>
            <a:r>
              <a:rPr lang="en-GB"/>
              <a:t>and how to maximise this policy tool</a:t>
            </a:r>
          </a:p>
        </p:txBody>
      </p:sp>
      <p:sp>
        <p:nvSpPr>
          <p:cNvPr id="3" name="Underrubrik 2">
            <a:extLst>
              <a:ext uri="{FF2B5EF4-FFF2-40B4-BE49-F238E27FC236}">
                <a16:creationId xmlns:a16="http://schemas.microsoft.com/office/drawing/2014/main" id="{057E94A7-75EC-44CE-9410-C23957DC3D43}"/>
              </a:ext>
            </a:extLst>
          </p:cNvPr>
          <p:cNvSpPr>
            <a:spLocks noGrp="1"/>
          </p:cNvSpPr>
          <p:nvPr>
            <p:ph type="subTitle" idx="1"/>
          </p:nvPr>
        </p:nvSpPr>
        <p:spPr>
          <a:xfrm>
            <a:off x="3191734" y="3741990"/>
            <a:ext cx="4199306" cy="484427"/>
          </a:xfrm>
        </p:spPr>
        <p:txBody>
          <a:bodyPr/>
          <a:lstStyle/>
          <a:p>
            <a:r>
              <a:rPr lang="sv-SE" dirty="0"/>
              <a:t>Anders Olsson, Manager </a:t>
            </a:r>
            <a:r>
              <a:rPr lang="sv-SE" dirty="0" err="1"/>
              <a:t>of</a:t>
            </a:r>
            <a:r>
              <a:rPr lang="sv-SE" dirty="0"/>
              <a:t> Smart Specialisation</a:t>
            </a:r>
          </a:p>
        </p:txBody>
      </p:sp>
    </p:spTree>
    <p:extLst>
      <p:ext uri="{BB962C8B-B14F-4D97-AF65-F5344CB8AC3E}">
        <p14:creationId xmlns:p14="http://schemas.microsoft.com/office/powerpoint/2010/main" val="2971101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8A990C8-E9E9-46DD-967B-9AF072764173}"/>
              </a:ext>
            </a:extLst>
          </p:cNvPr>
          <p:cNvSpPr>
            <a:spLocks noGrp="1"/>
          </p:cNvSpPr>
          <p:nvPr>
            <p:ph type="ctrTitle"/>
          </p:nvPr>
        </p:nvSpPr>
        <p:spPr>
          <a:xfrm>
            <a:off x="3191733" y="1574223"/>
            <a:ext cx="5858749" cy="2136594"/>
          </a:xfrm>
        </p:spPr>
        <p:txBody>
          <a:bodyPr/>
          <a:lstStyle/>
          <a:p>
            <a:r>
              <a:rPr lang="en-GB"/>
              <a:t>Värmland</a:t>
            </a:r>
            <a:br>
              <a:rPr lang="en-GB"/>
            </a:br>
            <a:r>
              <a:rPr lang="en-GB"/>
              <a:t>Smart Specialisation</a:t>
            </a:r>
            <a:br>
              <a:rPr lang="en-GB"/>
            </a:br>
            <a:r>
              <a:rPr lang="en-GB"/>
              <a:t>and were it has brought us</a:t>
            </a:r>
          </a:p>
        </p:txBody>
      </p:sp>
      <p:sp>
        <p:nvSpPr>
          <p:cNvPr id="3" name="Underrubrik 2">
            <a:extLst>
              <a:ext uri="{FF2B5EF4-FFF2-40B4-BE49-F238E27FC236}">
                <a16:creationId xmlns:a16="http://schemas.microsoft.com/office/drawing/2014/main" id="{057E94A7-75EC-44CE-9410-C23957DC3D43}"/>
              </a:ext>
            </a:extLst>
          </p:cNvPr>
          <p:cNvSpPr>
            <a:spLocks noGrp="1"/>
          </p:cNvSpPr>
          <p:nvPr>
            <p:ph type="subTitle" idx="1"/>
          </p:nvPr>
        </p:nvSpPr>
        <p:spPr>
          <a:xfrm>
            <a:off x="3191734" y="3741990"/>
            <a:ext cx="4199306" cy="484427"/>
          </a:xfrm>
        </p:spPr>
        <p:txBody>
          <a:bodyPr/>
          <a:lstStyle/>
          <a:p>
            <a:r>
              <a:rPr lang="sv-SE" dirty="0"/>
              <a:t>Anders Olsson, Manager </a:t>
            </a:r>
            <a:r>
              <a:rPr lang="sv-SE" dirty="0" err="1"/>
              <a:t>of</a:t>
            </a:r>
            <a:r>
              <a:rPr lang="sv-SE" dirty="0"/>
              <a:t> Smart Specialisation</a:t>
            </a:r>
          </a:p>
        </p:txBody>
      </p:sp>
    </p:spTree>
    <p:extLst>
      <p:ext uri="{BB962C8B-B14F-4D97-AF65-F5344CB8AC3E}">
        <p14:creationId xmlns:p14="http://schemas.microsoft.com/office/powerpoint/2010/main" val="16457893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objekt 5" descr="framsida RIS3.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70972" y="820620"/>
            <a:ext cx="7227594" cy="5110265"/>
          </a:xfrm>
          <a:prstGeom prst="rect">
            <a:avLst/>
          </a:prstGeom>
        </p:spPr>
      </p:pic>
    </p:spTree>
    <p:extLst>
      <p:ext uri="{BB962C8B-B14F-4D97-AF65-F5344CB8AC3E}">
        <p14:creationId xmlns:p14="http://schemas.microsoft.com/office/powerpoint/2010/main" val="3847586363"/>
      </p:ext>
    </p:extLst>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803959" y="1091353"/>
            <a:ext cx="5618320" cy="4593007"/>
            <a:chOff x="4810558" y="624274"/>
            <a:chExt cx="14982186" cy="12248018"/>
          </a:xfrm>
        </p:grpSpPr>
        <p:grpSp>
          <p:nvGrpSpPr>
            <p:cNvPr id="3" name="Group 2"/>
            <p:cNvGrpSpPr/>
            <p:nvPr/>
          </p:nvGrpSpPr>
          <p:grpSpPr>
            <a:xfrm>
              <a:off x="4810558" y="624274"/>
              <a:ext cx="14982186" cy="12248018"/>
              <a:chOff x="4810558" y="624274"/>
              <a:chExt cx="14982186" cy="12248018"/>
            </a:xfrm>
          </p:grpSpPr>
          <p:sp>
            <p:nvSpPr>
              <p:cNvPr id="16" name="Triangle 15"/>
              <p:cNvSpPr/>
              <p:nvPr/>
            </p:nvSpPr>
            <p:spPr>
              <a:xfrm>
                <a:off x="4810558" y="624274"/>
                <a:ext cx="14982186" cy="11238089"/>
              </a:xfrm>
              <a:prstGeom prst="triangle">
                <a:avLst/>
              </a:prstGeom>
              <a:solidFill>
                <a:srgbClr val="94CC6F"/>
              </a:solidFill>
              <a:ln w="50800" cap="flat">
                <a:noFill/>
                <a:prstDash val="solid"/>
                <a:round/>
              </a:ln>
              <a:effectLst>
                <a:outerShdw blurRad="76200" dist="381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90" tIns="34290" rIns="34290" bIns="34290" numCol="1" spcCol="38100" rtlCol="0" anchor="ctr">
                <a:noAutofit/>
              </a:bodyPr>
              <a:lstStyle/>
              <a:p>
                <a:pPr defTabSz="685635" fontAlgn="auto" hangingPunct="0">
                  <a:spcBef>
                    <a:spcPts val="0"/>
                  </a:spcBef>
                  <a:spcAft>
                    <a:spcPts val="0"/>
                  </a:spcAft>
                  <a:defRPr/>
                </a:pPr>
                <a:endParaRPr lang="en-US" sz="1350" kern="0">
                  <a:solidFill>
                    <a:srgbClr val="000000"/>
                  </a:solidFill>
                  <a:latin typeface="Arial"/>
                  <a:ea typeface="Arial"/>
                  <a:cs typeface="Arial"/>
                  <a:sym typeface="Arial"/>
                </a:endParaRPr>
              </a:p>
            </p:txBody>
          </p:sp>
          <p:grpSp>
            <p:nvGrpSpPr>
              <p:cNvPr id="19" name="Group 18"/>
              <p:cNvGrpSpPr/>
              <p:nvPr/>
            </p:nvGrpSpPr>
            <p:grpSpPr>
              <a:xfrm>
                <a:off x="8509914" y="4049440"/>
                <a:ext cx="7582754" cy="7582754"/>
                <a:chOff x="127697" y="-212001"/>
                <a:chExt cx="6994286" cy="6994286"/>
              </a:xfrm>
            </p:grpSpPr>
            <p:sp>
              <p:nvSpPr>
                <p:cNvPr id="18" name="Oval 17"/>
                <p:cNvSpPr/>
                <p:nvPr/>
              </p:nvSpPr>
              <p:spPr>
                <a:xfrm>
                  <a:off x="127697" y="-212001"/>
                  <a:ext cx="6994286" cy="6994286"/>
                </a:xfrm>
                <a:prstGeom prst="ellipse">
                  <a:avLst/>
                </a:prstGeom>
                <a:solidFill>
                  <a:schemeClr val="bg1"/>
                </a:solidFill>
                <a:ln w="50800" cap="flat">
                  <a:noFill/>
                  <a:prstDash val="solid"/>
                  <a:round/>
                </a:ln>
                <a:effectLst>
                  <a:outerShdw blurRad="76200" dist="381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90" tIns="34290" rIns="34290" bIns="34290" numCol="1" spcCol="38100" rtlCol="0" anchor="ctr">
                  <a:noAutofit/>
                </a:bodyPr>
                <a:lstStyle/>
                <a:p>
                  <a:pPr defTabSz="685635" fontAlgn="auto" hangingPunct="0">
                    <a:spcBef>
                      <a:spcPts val="0"/>
                    </a:spcBef>
                    <a:spcAft>
                      <a:spcPts val="0"/>
                    </a:spcAft>
                    <a:defRPr/>
                  </a:pPr>
                  <a:endParaRPr lang="en-US" sz="1350" kern="0">
                    <a:solidFill>
                      <a:srgbClr val="000000"/>
                    </a:solidFill>
                    <a:latin typeface="Arial"/>
                    <a:ea typeface="Arial"/>
                    <a:cs typeface="Arial"/>
                    <a:sym typeface="Arial"/>
                  </a:endParaRPr>
                </a:p>
              </p:txBody>
            </p:sp>
            <p:sp>
              <p:nvSpPr>
                <p:cNvPr id="17" name="Oval 16"/>
                <p:cNvSpPr/>
                <p:nvPr/>
              </p:nvSpPr>
              <p:spPr>
                <a:xfrm>
                  <a:off x="713823" y="394984"/>
                  <a:ext cx="5780315" cy="5780315"/>
                </a:xfrm>
                <a:prstGeom prst="ellipse">
                  <a:avLst/>
                </a:prstGeom>
                <a:solidFill>
                  <a:srgbClr val="94CC6F"/>
                </a:solidFill>
                <a:ln w="50800" cap="flat">
                  <a:noFill/>
                  <a:prstDash val="solid"/>
                  <a:round/>
                </a:ln>
                <a:effectLst>
                  <a:outerShdw blurRad="76200" dist="381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90" tIns="34290" rIns="34290" bIns="34290" numCol="1" spcCol="38100" rtlCol="0" anchor="ctr">
                  <a:noAutofit/>
                </a:bodyPr>
                <a:lstStyle/>
                <a:p>
                  <a:pPr defTabSz="685635" fontAlgn="auto" hangingPunct="0">
                    <a:spcBef>
                      <a:spcPts val="0"/>
                    </a:spcBef>
                    <a:spcAft>
                      <a:spcPts val="0"/>
                    </a:spcAft>
                    <a:defRPr/>
                  </a:pPr>
                  <a:endParaRPr lang="en-US" sz="1350" kern="0">
                    <a:solidFill>
                      <a:srgbClr val="000000"/>
                    </a:solidFill>
                    <a:latin typeface="Arial"/>
                    <a:ea typeface="Arial"/>
                    <a:cs typeface="Arial"/>
                    <a:sym typeface="Arial"/>
                  </a:endParaRPr>
                </a:p>
              </p:txBody>
            </p:sp>
          </p:grpSp>
          <p:sp>
            <p:nvSpPr>
              <p:cNvPr id="20" name="Rectangle 19"/>
              <p:cNvSpPr/>
              <p:nvPr/>
            </p:nvSpPr>
            <p:spPr>
              <a:xfrm>
                <a:off x="10569943" y="5626383"/>
                <a:ext cx="3439971" cy="1328653"/>
              </a:xfrm>
              <a:prstGeom prst="rect">
                <a:avLst/>
              </a:prstGeom>
              <a:solidFill>
                <a:schemeClr val="bg1"/>
              </a:solidFill>
              <a:ln w="50800" cap="flat">
                <a:noFill/>
                <a:prstDash val="solid"/>
                <a:round/>
              </a:ln>
              <a:effectLst>
                <a:outerShdw blurRad="76200" dist="381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90" tIns="34290" rIns="34290" bIns="34290" numCol="1" spcCol="38100" rtlCol="0" anchor="ctr">
                <a:noAutofit/>
              </a:bodyPr>
              <a:lstStyle/>
              <a:p>
                <a:pPr defTabSz="685635" fontAlgn="auto" hangingPunct="0">
                  <a:spcBef>
                    <a:spcPts val="0"/>
                  </a:spcBef>
                  <a:spcAft>
                    <a:spcPts val="0"/>
                  </a:spcAft>
                  <a:defRPr/>
                </a:pPr>
                <a:endParaRPr lang="en-US" sz="1500" kern="0">
                  <a:solidFill>
                    <a:srgbClr val="000000"/>
                  </a:solidFill>
                  <a:latin typeface="Arial"/>
                  <a:ea typeface="Arial"/>
                  <a:cs typeface="Arial"/>
                  <a:sym typeface="Arial"/>
                </a:endParaRPr>
              </a:p>
            </p:txBody>
          </p:sp>
          <p:sp>
            <p:nvSpPr>
              <p:cNvPr id="23" name="Rectangle 22"/>
              <p:cNvSpPr/>
              <p:nvPr/>
            </p:nvSpPr>
            <p:spPr>
              <a:xfrm>
                <a:off x="8034611" y="8425497"/>
                <a:ext cx="3656646" cy="827014"/>
              </a:xfrm>
              <a:prstGeom prst="rect">
                <a:avLst/>
              </a:prstGeom>
              <a:solidFill>
                <a:schemeClr val="bg1"/>
              </a:solidFill>
              <a:ln w="50800" cap="flat">
                <a:noFill/>
                <a:prstDash val="solid"/>
                <a:round/>
              </a:ln>
              <a:effectLst>
                <a:outerShdw blurRad="76200" dist="381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90" tIns="34290" rIns="34290" bIns="34290" numCol="1" spcCol="38100" rtlCol="0" anchor="ctr">
                <a:noAutofit/>
              </a:bodyPr>
              <a:lstStyle/>
              <a:p>
                <a:pPr defTabSz="685635" fontAlgn="auto" hangingPunct="0">
                  <a:spcBef>
                    <a:spcPts val="0"/>
                  </a:spcBef>
                  <a:spcAft>
                    <a:spcPts val="0"/>
                  </a:spcAft>
                  <a:defRPr/>
                </a:pPr>
                <a:endParaRPr lang="en-US" sz="1350" kern="0">
                  <a:solidFill>
                    <a:srgbClr val="000000"/>
                  </a:solidFill>
                  <a:latin typeface="Arial"/>
                  <a:ea typeface="Arial"/>
                  <a:cs typeface="Arial"/>
                  <a:sym typeface="Arial"/>
                </a:endParaRPr>
              </a:p>
            </p:txBody>
          </p:sp>
          <p:sp>
            <p:nvSpPr>
              <p:cNvPr id="24" name="Rectangle 23"/>
              <p:cNvSpPr/>
              <p:nvPr/>
            </p:nvSpPr>
            <p:spPr>
              <a:xfrm>
                <a:off x="12703630" y="8406188"/>
                <a:ext cx="3679778" cy="827014"/>
              </a:xfrm>
              <a:prstGeom prst="rect">
                <a:avLst/>
              </a:prstGeom>
              <a:solidFill>
                <a:schemeClr val="bg1"/>
              </a:solidFill>
              <a:ln w="50800" cap="flat">
                <a:noFill/>
                <a:prstDash val="solid"/>
                <a:round/>
              </a:ln>
              <a:effectLst>
                <a:outerShdw blurRad="76200" dist="381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90" tIns="34290" rIns="34290" bIns="34290" numCol="1" spcCol="38100" rtlCol="0" anchor="ctr">
                <a:noAutofit/>
              </a:bodyPr>
              <a:lstStyle/>
              <a:p>
                <a:pPr defTabSz="685635" fontAlgn="auto" hangingPunct="0">
                  <a:spcBef>
                    <a:spcPts val="0"/>
                  </a:spcBef>
                  <a:spcAft>
                    <a:spcPts val="0"/>
                  </a:spcAft>
                  <a:defRPr/>
                </a:pPr>
                <a:endParaRPr lang="en-US" sz="1350" kern="0">
                  <a:solidFill>
                    <a:srgbClr val="000000"/>
                  </a:solidFill>
                  <a:latin typeface="Arial"/>
                  <a:ea typeface="Arial"/>
                  <a:cs typeface="Arial"/>
                  <a:sym typeface="Arial"/>
                </a:endParaRPr>
              </a:p>
            </p:txBody>
          </p:sp>
          <p:sp>
            <p:nvSpPr>
              <p:cNvPr id="25" name="Rectangle 24"/>
              <p:cNvSpPr/>
              <p:nvPr/>
            </p:nvSpPr>
            <p:spPr>
              <a:xfrm>
                <a:off x="7988489" y="9467619"/>
                <a:ext cx="3702768" cy="827014"/>
              </a:xfrm>
              <a:prstGeom prst="rect">
                <a:avLst/>
              </a:prstGeom>
              <a:solidFill>
                <a:schemeClr val="bg1"/>
              </a:solidFill>
              <a:ln w="50800" cap="flat">
                <a:noFill/>
                <a:prstDash val="solid"/>
                <a:round/>
              </a:ln>
              <a:effectLst>
                <a:outerShdw blurRad="76200" dist="381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90" tIns="34290" rIns="34290" bIns="34290" numCol="1" spcCol="38100" rtlCol="0" anchor="ctr">
                <a:noAutofit/>
              </a:bodyPr>
              <a:lstStyle/>
              <a:p>
                <a:pPr defTabSz="685635" fontAlgn="auto" hangingPunct="0">
                  <a:spcBef>
                    <a:spcPts val="0"/>
                  </a:spcBef>
                  <a:spcAft>
                    <a:spcPts val="0"/>
                  </a:spcAft>
                  <a:defRPr/>
                </a:pPr>
                <a:endParaRPr lang="en-US" sz="1350" kern="0">
                  <a:solidFill>
                    <a:srgbClr val="000000"/>
                  </a:solidFill>
                  <a:latin typeface="Arial"/>
                  <a:ea typeface="Arial"/>
                  <a:cs typeface="Arial"/>
                  <a:sym typeface="Arial"/>
                </a:endParaRPr>
              </a:p>
            </p:txBody>
          </p:sp>
          <p:sp>
            <p:nvSpPr>
              <p:cNvPr id="26" name="Rectangle 25"/>
              <p:cNvSpPr/>
              <p:nvPr/>
            </p:nvSpPr>
            <p:spPr>
              <a:xfrm>
                <a:off x="12703631" y="9518818"/>
                <a:ext cx="3729372" cy="827014"/>
              </a:xfrm>
              <a:prstGeom prst="rect">
                <a:avLst/>
              </a:prstGeom>
              <a:solidFill>
                <a:schemeClr val="bg1"/>
              </a:solidFill>
              <a:ln w="50800" cap="flat">
                <a:noFill/>
                <a:prstDash val="solid"/>
                <a:round/>
              </a:ln>
              <a:effectLst>
                <a:outerShdw blurRad="76200" dist="381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90" tIns="34290" rIns="34290" bIns="34290" numCol="1" spcCol="38100" rtlCol="0" anchor="ctr">
                <a:noAutofit/>
              </a:bodyPr>
              <a:lstStyle/>
              <a:p>
                <a:pPr defTabSz="685635" fontAlgn="auto" hangingPunct="0">
                  <a:spcBef>
                    <a:spcPts val="0"/>
                  </a:spcBef>
                  <a:spcAft>
                    <a:spcPts val="0"/>
                  </a:spcAft>
                  <a:defRPr/>
                </a:pPr>
                <a:endParaRPr lang="en-US" sz="1350" kern="0">
                  <a:solidFill>
                    <a:srgbClr val="000000"/>
                  </a:solidFill>
                  <a:latin typeface="Arial"/>
                  <a:ea typeface="Arial"/>
                  <a:cs typeface="Arial"/>
                  <a:sym typeface="Arial"/>
                </a:endParaRPr>
              </a:p>
            </p:txBody>
          </p:sp>
          <p:sp>
            <p:nvSpPr>
              <p:cNvPr id="4" name="TextBox 3"/>
              <p:cNvSpPr txBox="1"/>
              <p:nvPr/>
            </p:nvSpPr>
            <p:spPr>
              <a:xfrm>
                <a:off x="16567971" y="5562086"/>
                <a:ext cx="2749469" cy="73866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4290" tIns="34290" rIns="34290" bIns="34290" numCol="1" spcCol="38100" rtlCol="0" anchor="t">
                <a:noAutofit/>
              </a:bodyPr>
              <a:lstStyle/>
              <a:p>
                <a:pPr defTabSz="685635" fontAlgn="auto" hangingPunct="0">
                  <a:spcBef>
                    <a:spcPts val="0"/>
                  </a:spcBef>
                  <a:spcAft>
                    <a:spcPts val="0"/>
                  </a:spcAft>
                  <a:defRPr/>
                </a:pPr>
                <a:r>
                  <a:rPr lang="en-US" sz="1350" kern="0" dirty="0">
                    <a:solidFill>
                      <a:srgbClr val="000000"/>
                    </a:solidFill>
                    <a:latin typeface="Arial"/>
                    <a:ea typeface="Arial"/>
                    <a:cs typeface="Arial"/>
                    <a:sym typeface="Arial"/>
                  </a:rPr>
                  <a:t>RESEARCH</a:t>
                </a:r>
              </a:p>
            </p:txBody>
          </p:sp>
          <p:sp>
            <p:nvSpPr>
              <p:cNvPr id="5" name="TextBox 4"/>
              <p:cNvSpPr txBox="1"/>
              <p:nvPr/>
            </p:nvSpPr>
            <p:spPr>
              <a:xfrm>
                <a:off x="5805003" y="5562086"/>
                <a:ext cx="2108267" cy="73866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4290" tIns="34290" rIns="34290" bIns="34290" numCol="1" spcCol="38100" rtlCol="0" anchor="t">
                <a:noAutofit/>
              </a:bodyPr>
              <a:lstStyle/>
              <a:p>
                <a:pPr defTabSz="685635" fontAlgn="auto" hangingPunct="0">
                  <a:spcBef>
                    <a:spcPts val="0"/>
                  </a:spcBef>
                  <a:spcAft>
                    <a:spcPts val="0"/>
                  </a:spcAft>
                  <a:defRPr/>
                </a:pPr>
                <a:r>
                  <a:rPr lang="en-US" sz="1350" kern="0" dirty="0">
                    <a:solidFill>
                      <a:srgbClr val="000000"/>
                    </a:solidFill>
                    <a:latin typeface="Arial"/>
                    <a:ea typeface="Arial"/>
                    <a:cs typeface="Arial"/>
                    <a:sym typeface="Arial"/>
                  </a:rPr>
                  <a:t>MARKET</a:t>
                </a:r>
              </a:p>
            </p:txBody>
          </p:sp>
          <p:sp>
            <p:nvSpPr>
              <p:cNvPr id="6" name="TextBox 5"/>
              <p:cNvSpPr txBox="1"/>
              <p:nvPr/>
            </p:nvSpPr>
            <p:spPr>
              <a:xfrm>
                <a:off x="9686184" y="12133630"/>
                <a:ext cx="5493810" cy="73866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4290" tIns="34290" rIns="34290" bIns="34290" numCol="1" spcCol="38100" rtlCol="0" anchor="t">
                <a:noAutofit/>
              </a:bodyPr>
              <a:lstStyle/>
              <a:p>
                <a:pPr defTabSz="685635" fontAlgn="auto" hangingPunct="0">
                  <a:spcBef>
                    <a:spcPts val="0"/>
                  </a:spcBef>
                  <a:spcAft>
                    <a:spcPts val="0"/>
                  </a:spcAft>
                  <a:defRPr/>
                </a:pPr>
                <a:r>
                  <a:rPr lang="en-US" sz="1350" kern="0" dirty="0">
                    <a:solidFill>
                      <a:srgbClr val="000000"/>
                    </a:solidFill>
                    <a:latin typeface="Arial"/>
                    <a:ea typeface="Arial"/>
                    <a:cs typeface="Arial"/>
                    <a:sym typeface="Arial"/>
                  </a:rPr>
                  <a:t>BUSINESS STRUCTURE</a:t>
                </a:r>
              </a:p>
            </p:txBody>
          </p:sp>
          <p:sp>
            <p:nvSpPr>
              <p:cNvPr id="7" name="TextBox 6"/>
              <p:cNvSpPr txBox="1"/>
              <p:nvPr/>
            </p:nvSpPr>
            <p:spPr>
              <a:xfrm>
                <a:off x="10826165" y="7301556"/>
                <a:ext cx="2800765" cy="738662"/>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4290" tIns="34290" rIns="34290" bIns="34290" numCol="1" spcCol="38100" rtlCol="0" anchor="t">
                <a:noAutofit/>
              </a:bodyPr>
              <a:lstStyle/>
              <a:p>
                <a:pPr defTabSz="685635" fontAlgn="auto" hangingPunct="0">
                  <a:spcBef>
                    <a:spcPts val="0"/>
                  </a:spcBef>
                  <a:spcAft>
                    <a:spcPts val="0"/>
                  </a:spcAft>
                  <a:defRPr/>
                </a:pPr>
                <a:r>
                  <a:rPr lang="en-US" sz="1350" kern="0" dirty="0">
                    <a:solidFill>
                      <a:srgbClr val="FFFFFF"/>
                    </a:solidFill>
                    <a:latin typeface="Arial"/>
                    <a:cs typeface="Arial"/>
                    <a:sym typeface="Arial"/>
                  </a:rPr>
                  <a:t>PRIORITIES</a:t>
                </a:r>
              </a:p>
            </p:txBody>
          </p:sp>
          <p:sp>
            <p:nvSpPr>
              <p:cNvPr id="8" name="TextBox 7"/>
              <p:cNvSpPr txBox="1"/>
              <p:nvPr/>
            </p:nvSpPr>
            <p:spPr>
              <a:xfrm>
                <a:off x="10112746" y="4532457"/>
                <a:ext cx="4271472" cy="980027"/>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4290" tIns="34290" rIns="34290" bIns="34290" numCol="1" spcCol="38100" rtlCol="0" anchor="t">
                <a:prstTxWarp prst="textArchUp">
                  <a:avLst>
                    <a:gd name="adj" fmla="val 12772669"/>
                  </a:avLst>
                </a:prstTxWarp>
                <a:noAutofit/>
              </a:bodyPr>
              <a:lstStyle/>
              <a:p>
                <a:pPr defTabSz="685635" fontAlgn="auto" hangingPunct="0">
                  <a:spcBef>
                    <a:spcPts val="0"/>
                  </a:spcBef>
                  <a:spcAft>
                    <a:spcPts val="0"/>
                  </a:spcAft>
                  <a:defRPr/>
                </a:pPr>
                <a:r>
                  <a:rPr lang="en-US" sz="1200" kern="0" dirty="0">
                    <a:ln w="0"/>
                    <a:solidFill>
                      <a:srgbClr val="000000"/>
                    </a:solidFill>
                    <a:effectLst>
                      <a:outerShdw blurRad="38100" dist="19050" dir="2700000" algn="tl" rotWithShape="0">
                        <a:srgbClr val="000000">
                          <a:alpha val="40000"/>
                        </a:srgbClr>
                      </a:outerShdw>
                    </a:effectLst>
                    <a:latin typeface="Arial"/>
                    <a:ea typeface="Arial"/>
                    <a:cs typeface="Arial"/>
                    <a:sym typeface="Arial"/>
                  </a:rPr>
                  <a:t>Value-Creating Services</a:t>
                </a:r>
              </a:p>
            </p:txBody>
          </p:sp>
          <p:sp>
            <p:nvSpPr>
              <p:cNvPr id="10" name="TextBox 9"/>
              <p:cNvSpPr txBox="1"/>
              <p:nvPr/>
            </p:nvSpPr>
            <p:spPr>
              <a:xfrm>
                <a:off x="11098879" y="5638234"/>
                <a:ext cx="2404823" cy="1046438"/>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4290" tIns="34290" rIns="34290" bIns="34290" numCol="1" spcCol="38100" rtlCol="0" anchor="t">
                <a:noAutofit/>
              </a:bodyPr>
              <a:lstStyle/>
              <a:p>
                <a:pPr algn="ctr" defTabSz="685635" fontAlgn="auto" hangingPunct="0">
                  <a:spcBef>
                    <a:spcPts val="0"/>
                  </a:spcBef>
                  <a:spcAft>
                    <a:spcPts val="0"/>
                  </a:spcAft>
                  <a:defRPr/>
                </a:pPr>
                <a:r>
                  <a:rPr lang="en-US" sz="1350" b="1" kern="0" dirty="0">
                    <a:solidFill>
                      <a:srgbClr val="000000">
                        <a:lumMod val="75000"/>
                        <a:lumOff val="25000"/>
                      </a:srgbClr>
                    </a:solidFill>
                    <a:latin typeface="Arial"/>
                    <a:ea typeface="Arial"/>
                    <a:cs typeface="Arial"/>
                    <a:sym typeface="Arial"/>
                  </a:rPr>
                  <a:t>Forest-based </a:t>
                </a:r>
                <a:br>
                  <a:rPr lang="en-US" sz="1350" b="1" kern="0" dirty="0">
                    <a:solidFill>
                      <a:srgbClr val="000000">
                        <a:lumMod val="75000"/>
                        <a:lumOff val="25000"/>
                      </a:srgbClr>
                    </a:solidFill>
                    <a:latin typeface="Arial"/>
                    <a:ea typeface="Arial"/>
                    <a:cs typeface="Arial"/>
                    <a:sym typeface="Arial"/>
                  </a:rPr>
                </a:br>
                <a:r>
                  <a:rPr lang="en-US" sz="1350" b="1" kern="0" dirty="0" err="1">
                    <a:solidFill>
                      <a:srgbClr val="000000">
                        <a:lumMod val="75000"/>
                        <a:lumOff val="25000"/>
                      </a:srgbClr>
                    </a:solidFill>
                    <a:latin typeface="Arial"/>
                    <a:cs typeface="Arial"/>
                    <a:sym typeface="Arial"/>
                  </a:rPr>
                  <a:t>B</a:t>
                </a:r>
                <a:r>
                  <a:rPr lang="en-US" sz="1350" b="1" kern="0" dirty="0" err="1">
                    <a:solidFill>
                      <a:srgbClr val="000000">
                        <a:lumMod val="75000"/>
                        <a:lumOff val="25000"/>
                      </a:srgbClr>
                    </a:solidFill>
                    <a:latin typeface="Arial"/>
                    <a:ea typeface="Arial"/>
                    <a:cs typeface="Arial"/>
                    <a:sym typeface="Arial"/>
                  </a:rPr>
                  <a:t>ioeconomy</a:t>
                </a:r>
                <a:endParaRPr lang="en-US" sz="1350" b="1" kern="0" dirty="0">
                  <a:solidFill>
                    <a:srgbClr val="000000">
                      <a:lumMod val="75000"/>
                      <a:lumOff val="25000"/>
                    </a:srgbClr>
                  </a:solidFill>
                  <a:latin typeface="Arial"/>
                  <a:ea typeface="Arial"/>
                  <a:cs typeface="Arial"/>
                  <a:sym typeface="Arial"/>
                </a:endParaRPr>
              </a:p>
            </p:txBody>
          </p:sp>
          <p:sp>
            <p:nvSpPr>
              <p:cNvPr id="28" name="TextBox 27"/>
              <p:cNvSpPr txBox="1"/>
              <p:nvPr/>
            </p:nvSpPr>
            <p:spPr>
              <a:xfrm>
                <a:off x="8163556" y="8413333"/>
                <a:ext cx="3039389" cy="800218"/>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90" tIns="34290" rIns="34290" bIns="34290" numCol="1" spcCol="38100" rtlCol="0" anchor="t">
                <a:noAutofit/>
              </a:bodyPr>
              <a:lstStyle/>
              <a:p>
                <a:pPr defTabSz="685635" fontAlgn="auto" hangingPunct="0">
                  <a:spcBef>
                    <a:spcPts val="0"/>
                  </a:spcBef>
                  <a:spcAft>
                    <a:spcPts val="0"/>
                  </a:spcAft>
                  <a:defRPr/>
                </a:pPr>
                <a:r>
                  <a:rPr lang="en-US" sz="900" b="1" kern="0" dirty="0" err="1">
                    <a:solidFill>
                      <a:srgbClr val="000000">
                        <a:lumMod val="75000"/>
                        <a:lumOff val="25000"/>
                      </a:srgbClr>
                    </a:solidFill>
                    <a:latin typeface="Arial"/>
                    <a:cs typeface="Arial"/>
                    <a:sym typeface="Arial"/>
                  </a:rPr>
                  <a:t>Digitalisation</a:t>
                </a:r>
                <a:r>
                  <a:rPr lang="en-US" sz="900" b="1" kern="0" dirty="0">
                    <a:solidFill>
                      <a:srgbClr val="000000">
                        <a:lumMod val="75000"/>
                        <a:lumOff val="25000"/>
                      </a:srgbClr>
                    </a:solidFill>
                    <a:latin typeface="Arial"/>
                    <a:cs typeface="Arial"/>
                    <a:sym typeface="Arial"/>
                  </a:rPr>
                  <a:t> of  </a:t>
                </a:r>
              </a:p>
              <a:p>
                <a:pPr defTabSz="685635" fontAlgn="auto" hangingPunct="0">
                  <a:spcBef>
                    <a:spcPts val="0"/>
                  </a:spcBef>
                  <a:spcAft>
                    <a:spcPts val="0"/>
                  </a:spcAft>
                  <a:defRPr/>
                </a:pPr>
                <a:r>
                  <a:rPr lang="en-US" sz="900" b="1" kern="0" dirty="0">
                    <a:solidFill>
                      <a:srgbClr val="000000">
                        <a:lumMod val="75000"/>
                        <a:lumOff val="25000"/>
                      </a:srgbClr>
                    </a:solidFill>
                    <a:latin typeface="Arial"/>
                    <a:cs typeface="Arial"/>
                    <a:sym typeface="Arial"/>
                  </a:rPr>
                  <a:t>Welfare Services </a:t>
                </a:r>
              </a:p>
            </p:txBody>
          </p:sp>
          <p:sp>
            <p:nvSpPr>
              <p:cNvPr id="29" name="TextBox 28"/>
              <p:cNvSpPr txBox="1"/>
              <p:nvPr/>
            </p:nvSpPr>
            <p:spPr>
              <a:xfrm>
                <a:off x="12882461" y="8395204"/>
                <a:ext cx="3020377" cy="800218"/>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4290" tIns="34290" rIns="34290" bIns="34290" numCol="1" spcCol="38100" rtlCol="0" anchor="t">
                <a:noAutofit/>
              </a:bodyPr>
              <a:lstStyle/>
              <a:p>
                <a:pPr defTabSz="685635" fontAlgn="auto" hangingPunct="0">
                  <a:spcBef>
                    <a:spcPts val="0"/>
                  </a:spcBef>
                  <a:spcAft>
                    <a:spcPts val="0"/>
                  </a:spcAft>
                  <a:defRPr/>
                </a:pPr>
                <a:r>
                  <a:rPr lang="en-US" sz="900" b="1" kern="0" dirty="0">
                    <a:solidFill>
                      <a:srgbClr val="000000">
                        <a:lumMod val="75000"/>
                        <a:lumOff val="25000"/>
                      </a:srgbClr>
                    </a:solidFill>
                    <a:latin typeface="Arial"/>
                    <a:cs typeface="Arial"/>
                    <a:sym typeface="Arial"/>
                  </a:rPr>
                  <a:t>Advanced Manufacturing</a:t>
                </a:r>
              </a:p>
              <a:p>
                <a:pPr defTabSz="685635" fontAlgn="auto" hangingPunct="0">
                  <a:spcBef>
                    <a:spcPts val="0"/>
                  </a:spcBef>
                  <a:spcAft>
                    <a:spcPts val="0"/>
                  </a:spcAft>
                  <a:defRPr/>
                </a:pPr>
                <a:r>
                  <a:rPr lang="en-US" sz="900" b="1" kern="0" dirty="0">
                    <a:solidFill>
                      <a:srgbClr val="000000">
                        <a:lumMod val="75000"/>
                        <a:lumOff val="25000"/>
                      </a:srgbClr>
                    </a:solidFill>
                    <a:latin typeface="Arial"/>
                    <a:cs typeface="Arial"/>
                    <a:sym typeface="Arial"/>
                  </a:rPr>
                  <a:t>and Complex Systems</a:t>
                </a:r>
              </a:p>
            </p:txBody>
          </p:sp>
          <p:sp>
            <p:nvSpPr>
              <p:cNvPr id="30" name="TextBox 29"/>
              <p:cNvSpPr txBox="1"/>
              <p:nvPr/>
            </p:nvSpPr>
            <p:spPr>
              <a:xfrm>
                <a:off x="8158134" y="9455991"/>
                <a:ext cx="3651960" cy="800218"/>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4290" tIns="34290" rIns="34290" bIns="34290" numCol="1" spcCol="38100" rtlCol="0" anchor="t">
                <a:noAutofit/>
              </a:bodyPr>
              <a:lstStyle/>
              <a:p>
                <a:pPr defTabSz="685635" fontAlgn="auto" hangingPunct="0">
                  <a:spcBef>
                    <a:spcPts val="0"/>
                  </a:spcBef>
                  <a:spcAft>
                    <a:spcPts val="0"/>
                  </a:spcAft>
                  <a:defRPr/>
                </a:pPr>
                <a:r>
                  <a:rPr lang="en-US" sz="750" kern="0" dirty="0">
                    <a:solidFill>
                      <a:srgbClr val="000000">
                        <a:lumMod val="75000"/>
                        <a:lumOff val="25000"/>
                      </a:srgbClr>
                    </a:solidFill>
                    <a:latin typeface="Arial"/>
                    <a:cs typeface="Arial"/>
                    <a:sym typeface="Arial"/>
                  </a:rPr>
                  <a:t>Place Based </a:t>
                </a:r>
              </a:p>
              <a:p>
                <a:pPr defTabSz="685635" fontAlgn="auto" hangingPunct="0">
                  <a:spcBef>
                    <a:spcPts val="0"/>
                  </a:spcBef>
                  <a:spcAft>
                    <a:spcPts val="0"/>
                  </a:spcAft>
                  <a:defRPr/>
                </a:pPr>
                <a:r>
                  <a:rPr lang="en-US" sz="750" kern="0" dirty="0" err="1">
                    <a:solidFill>
                      <a:srgbClr val="000000">
                        <a:lumMod val="75000"/>
                        <a:lumOff val="25000"/>
                      </a:srgbClr>
                    </a:solidFill>
                    <a:latin typeface="Arial"/>
                    <a:cs typeface="Arial"/>
                    <a:sym typeface="Arial"/>
                  </a:rPr>
                  <a:t>Digitalised</a:t>
                </a:r>
                <a:r>
                  <a:rPr lang="en-US" sz="750" kern="0" dirty="0">
                    <a:solidFill>
                      <a:srgbClr val="000000">
                        <a:lumMod val="75000"/>
                        <a:lumOff val="25000"/>
                      </a:srgbClr>
                    </a:solidFill>
                    <a:latin typeface="Arial"/>
                    <a:cs typeface="Arial"/>
                    <a:sym typeface="Arial"/>
                  </a:rPr>
                  <a:t> Experiences</a:t>
                </a:r>
              </a:p>
            </p:txBody>
          </p:sp>
          <p:sp>
            <p:nvSpPr>
              <p:cNvPr id="31" name="TextBox 30"/>
              <p:cNvSpPr txBox="1"/>
              <p:nvPr/>
            </p:nvSpPr>
            <p:spPr>
              <a:xfrm>
                <a:off x="12898765" y="9537386"/>
                <a:ext cx="2294216" cy="800218"/>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4290" tIns="34290" rIns="34290" bIns="34290" numCol="1" spcCol="38100" rtlCol="0" anchor="t">
                <a:noAutofit/>
              </a:bodyPr>
              <a:lstStyle/>
              <a:p>
                <a:pPr defTabSz="685635" fontAlgn="auto" hangingPunct="0">
                  <a:spcBef>
                    <a:spcPts val="0"/>
                  </a:spcBef>
                  <a:spcAft>
                    <a:spcPts val="0"/>
                  </a:spcAft>
                  <a:defRPr/>
                </a:pPr>
                <a:r>
                  <a:rPr lang="en-US" sz="750" kern="0" dirty="0">
                    <a:solidFill>
                      <a:srgbClr val="000000">
                        <a:lumMod val="75000"/>
                        <a:lumOff val="25000"/>
                      </a:srgbClr>
                    </a:solidFill>
                    <a:latin typeface="Arial"/>
                    <a:cs typeface="Arial"/>
                    <a:sym typeface="Arial"/>
                  </a:rPr>
                  <a:t>System Solutions</a:t>
                </a:r>
              </a:p>
              <a:p>
                <a:pPr defTabSz="685635" fontAlgn="auto" hangingPunct="0">
                  <a:spcBef>
                    <a:spcPts val="0"/>
                  </a:spcBef>
                  <a:spcAft>
                    <a:spcPts val="0"/>
                  </a:spcAft>
                  <a:defRPr/>
                </a:pPr>
                <a:r>
                  <a:rPr lang="en-US" sz="750" kern="0" dirty="0">
                    <a:solidFill>
                      <a:srgbClr val="000000">
                        <a:lumMod val="75000"/>
                        <a:lumOff val="25000"/>
                      </a:srgbClr>
                    </a:solidFill>
                    <a:latin typeface="Arial"/>
                    <a:cs typeface="Arial"/>
                    <a:sym typeface="Arial"/>
                  </a:rPr>
                  <a:t>With Photovoltaics</a:t>
                </a:r>
              </a:p>
            </p:txBody>
          </p:sp>
        </p:grpSp>
        <p:sp>
          <p:nvSpPr>
            <p:cNvPr id="27" name="Rectangle 26"/>
            <p:cNvSpPr/>
            <p:nvPr/>
          </p:nvSpPr>
          <p:spPr>
            <a:xfrm>
              <a:off x="11098879" y="10894615"/>
              <a:ext cx="2229786" cy="430316"/>
            </a:xfrm>
            <a:prstGeom prst="rect">
              <a:avLst/>
            </a:prstGeom>
          </p:spPr>
          <p:txBody>
            <a:bodyPr wrap="none">
              <a:prstTxWarp prst="textArchDown">
                <a:avLst>
                  <a:gd name="adj" fmla="val 86591"/>
                </a:avLst>
              </a:prstTxWarp>
              <a:noAutofit/>
            </a:bodyPr>
            <a:lstStyle/>
            <a:p>
              <a:pPr algn="ctr" defTabSz="685635" fontAlgn="auto" hangingPunct="0">
                <a:spcBef>
                  <a:spcPts val="0"/>
                </a:spcBef>
                <a:spcAft>
                  <a:spcPts val="0"/>
                </a:spcAft>
                <a:defRPr/>
              </a:pPr>
              <a:r>
                <a:rPr lang="en-US" sz="1050" kern="0" dirty="0">
                  <a:ln w="0"/>
                  <a:solidFill>
                    <a:srgbClr val="000000"/>
                  </a:solidFill>
                  <a:effectLst>
                    <a:outerShdw blurRad="38100" dist="19050" dir="2700000" algn="tl" rotWithShape="0">
                      <a:srgbClr val="000000">
                        <a:alpha val="40000"/>
                      </a:srgbClr>
                    </a:outerShdw>
                  </a:effectLst>
                  <a:latin typeface="Arial" charset="0"/>
                  <a:ea typeface="Arial" charset="0"/>
                  <a:cs typeface="Arial" charset="0"/>
                  <a:sym typeface="Arial"/>
                </a:rPr>
                <a:t>Gender Integration</a:t>
              </a:r>
            </a:p>
          </p:txBody>
        </p:sp>
      </p:grpSp>
    </p:spTree>
    <p:extLst>
      <p:ext uri="{BB962C8B-B14F-4D97-AF65-F5344CB8AC3E}">
        <p14:creationId xmlns:p14="http://schemas.microsoft.com/office/powerpoint/2010/main" val="13490121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 name="image22.png" descr="logo Compare.png"/>
          <p:cNvPicPr>
            <a:picLocks noChangeAspect="1"/>
          </p:cNvPicPr>
          <p:nvPr/>
        </p:nvPicPr>
        <p:blipFill>
          <a:blip r:embed="rId3"/>
          <a:stretch>
            <a:fillRect/>
          </a:stretch>
        </p:blipFill>
        <p:spPr>
          <a:xfrm>
            <a:off x="5098490" y="4092857"/>
            <a:ext cx="1618104" cy="544554"/>
          </a:xfrm>
          <a:prstGeom prst="rect">
            <a:avLst/>
          </a:prstGeom>
          <a:ln w="12700">
            <a:miter lim="400000"/>
          </a:ln>
        </p:spPr>
      </p:pic>
      <p:sp>
        <p:nvSpPr>
          <p:cNvPr id="117" name="Shape 1851"/>
          <p:cNvSpPr/>
          <p:nvPr/>
        </p:nvSpPr>
        <p:spPr>
          <a:xfrm>
            <a:off x="227569" y="989954"/>
            <a:ext cx="8448840" cy="808235"/>
          </a:xfrm>
          <a:prstGeom prst="rect">
            <a:avLst/>
          </a:prstGeom>
          <a:ln w="25400">
            <a:miter lim="400000"/>
          </a:ln>
          <a:extLst>
            <a:ext uri="{C572A759-6A51-4108-AA02-DFA0A04FC94B}">
              <ma14:wrappingTextBoxFlag xmlns:ma14="http://schemas.microsoft.com/office/mac/drawingml/2011/main" xmlns="" val="1"/>
            </a:ext>
          </a:extLst>
        </p:spPr>
        <p:txBody>
          <a:bodyPr wrap="square" tIns="34290" bIns="34290">
            <a:spAutoFit/>
          </a:bodyPr>
          <a:lstStyle>
            <a:lvl1pPr>
              <a:lnSpc>
                <a:spcPts val="8000"/>
              </a:lnSpc>
              <a:spcBef>
                <a:spcPts val="3600"/>
              </a:spcBef>
              <a:buClr>
                <a:srgbClr val="747474"/>
              </a:buClr>
              <a:defRPr sz="4000"/>
            </a:lvl1pPr>
          </a:lstStyle>
          <a:p>
            <a:pPr algn="ctr" defTabSz="342776" fontAlgn="auto" hangingPunct="0">
              <a:lnSpc>
                <a:spcPts val="3000"/>
              </a:lnSpc>
              <a:spcBef>
                <a:spcPts val="1350"/>
              </a:spcBef>
              <a:spcAft>
                <a:spcPts val="0"/>
              </a:spcAft>
            </a:pPr>
            <a:r>
              <a:rPr lang="en-GB" sz="2250" kern="0" dirty="0">
                <a:solidFill>
                  <a:srgbClr val="000000"/>
                </a:solidFill>
                <a:latin typeface="Arial"/>
                <a:cs typeface="Arial"/>
                <a:sym typeface="Arial"/>
              </a:rPr>
              <a:t>Clusters as engines in smart specialisation and the Entrepreneurial Discovery Process</a:t>
            </a:r>
          </a:p>
        </p:txBody>
      </p:sp>
      <p:pic>
        <p:nvPicPr>
          <p:cNvPr id="126" name="Bildobjekt 125">
            <a:extLst>
              <a:ext uri="{FF2B5EF4-FFF2-40B4-BE49-F238E27FC236}">
                <a16:creationId xmlns:a16="http://schemas.microsoft.com/office/drawing/2014/main" id="{788E7970-6EEC-684E-A160-24F1A4E4C9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3841" y="5091653"/>
            <a:ext cx="1274954" cy="909097"/>
          </a:xfrm>
          <a:prstGeom prst="rect">
            <a:avLst/>
          </a:prstGeom>
        </p:spPr>
      </p:pic>
      <p:pic>
        <p:nvPicPr>
          <p:cNvPr id="3" name="Bildobjekt 2">
            <a:extLst>
              <a:ext uri="{FF2B5EF4-FFF2-40B4-BE49-F238E27FC236}">
                <a16:creationId xmlns:a16="http://schemas.microsoft.com/office/drawing/2014/main" id="{C93F1C8D-9937-C24E-BB7C-2F34E8CD1B1C}"/>
              </a:ext>
            </a:extLst>
          </p:cNvPr>
          <p:cNvPicPr>
            <a:picLocks noChangeAspect="1"/>
          </p:cNvPicPr>
          <p:nvPr/>
        </p:nvPicPr>
        <p:blipFill>
          <a:blip r:embed="rId5"/>
          <a:stretch>
            <a:fillRect/>
          </a:stretch>
        </p:blipFill>
        <p:spPr>
          <a:xfrm>
            <a:off x="1724891" y="4109150"/>
            <a:ext cx="1402794" cy="725583"/>
          </a:xfrm>
          <a:prstGeom prst="rect">
            <a:avLst/>
          </a:prstGeom>
        </p:spPr>
      </p:pic>
      <p:pic>
        <p:nvPicPr>
          <p:cNvPr id="7" name="Bildobjekt 6">
            <a:extLst>
              <a:ext uri="{FF2B5EF4-FFF2-40B4-BE49-F238E27FC236}">
                <a16:creationId xmlns:a16="http://schemas.microsoft.com/office/drawing/2014/main" id="{C48BDB5F-C771-3E42-ABF3-4D5E40668874}"/>
              </a:ext>
            </a:extLst>
          </p:cNvPr>
          <p:cNvPicPr>
            <a:picLocks noChangeAspect="1"/>
          </p:cNvPicPr>
          <p:nvPr/>
        </p:nvPicPr>
        <p:blipFill>
          <a:blip r:embed="rId6"/>
          <a:stretch>
            <a:fillRect/>
          </a:stretch>
        </p:blipFill>
        <p:spPr>
          <a:xfrm>
            <a:off x="1588452" y="5275971"/>
            <a:ext cx="1636632" cy="435727"/>
          </a:xfrm>
          <a:prstGeom prst="rect">
            <a:avLst/>
          </a:prstGeom>
        </p:spPr>
      </p:pic>
      <p:grpSp>
        <p:nvGrpSpPr>
          <p:cNvPr id="25" name="Grupp 24">
            <a:extLst>
              <a:ext uri="{FF2B5EF4-FFF2-40B4-BE49-F238E27FC236}">
                <a16:creationId xmlns:a16="http://schemas.microsoft.com/office/drawing/2014/main" id="{B8FE4920-2ED1-C841-AC3F-77F72817D84F}"/>
              </a:ext>
            </a:extLst>
          </p:cNvPr>
          <p:cNvGrpSpPr/>
          <p:nvPr/>
        </p:nvGrpSpPr>
        <p:grpSpPr>
          <a:xfrm>
            <a:off x="3200399" y="2021795"/>
            <a:ext cx="2182091" cy="1718269"/>
            <a:chOff x="3405352" y="6136997"/>
            <a:chExt cx="1986455" cy="1563939"/>
          </a:xfrm>
        </p:grpSpPr>
        <p:sp>
          <p:nvSpPr>
            <p:cNvPr id="26" name="Rektangel 25">
              <a:extLst>
                <a:ext uri="{FF2B5EF4-FFF2-40B4-BE49-F238E27FC236}">
                  <a16:creationId xmlns:a16="http://schemas.microsoft.com/office/drawing/2014/main" id="{B91CEDA7-5424-2648-8172-39091D19C76D}"/>
                </a:ext>
              </a:extLst>
            </p:cNvPr>
            <p:cNvSpPr/>
            <p:nvPr/>
          </p:nvSpPr>
          <p:spPr>
            <a:xfrm>
              <a:off x="3405352" y="6826373"/>
              <a:ext cx="1986455" cy="157574"/>
            </a:xfrm>
            <a:prstGeom prst="rect">
              <a:avLst/>
            </a:prstGeom>
            <a:solidFill>
              <a:srgbClr val="A1C861"/>
            </a:solidFill>
            <a:ln w="50800" cap="flat">
              <a:solidFill>
                <a:srgbClr val="A1C861"/>
              </a:solidFill>
              <a:prstDash val="solid"/>
              <a:round/>
            </a:ln>
            <a:effectLst>
              <a:outerShdw blurRad="76200" dist="38100" dir="5400000" rotWithShape="0">
                <a:srgbClr val="000000">
                  <a:alpha val="35000"/>
                </a:srgbClr>
              </a:outerShdw>
            </a:effectLst>
            <a:sp3d/>
          </p:spPr>
          <p:txBody>
            <a:bodyPr rot="0" spcFirstLastPara="1" vertOverflow="overflow" horzOverflow="overflow" vert="horz" wrap="square" lIns="34290" tIns="34290" rIns="34290" bIns="34290" numCol="1" spcCol="38100" rtlCol="0" anchor="ctr">
              <a:spAutoFit/>
            </a:bodyPr>
            <a:lstStyle/>
            <a:p>
              <a:pPr defTabSz="342900" fontAlgn="auto">
                <a:spcBef>
                  <a:spcPts val="0"/>
                </a:spcBef>
                <a:spcAft>
                  <a:spcPts val="0"/>
                </a:spcAft>
                <a:defRPr/>
              </a:pPr>
              <a:endParaRPr lang="sv-SE" sz="675" kern="0">
                <a:solidFill>
                  <a:sysClr val="windowText" lastClr="000000"/>
                </a:solidFill>
                <a:latin typeface="Arial"/>
                <a:cs typeface="Arial"/>
                <a:sym typeface="Arial"/>
              </a:endParaRPr>
            </a:p>
          </p:txBody>
        </p:sp>
        <p:pic>
          <p:nvPicPr>
            <p:cNvPr id="27" name="Bildobjekt 26">
              <a:extLst>
                <a:ext uri="{FF2B5EF4-FFF2-40B4-BE49-F238E27FC236}">
                  <a16:creationId xmlns:a16="http://schemas.microsoft.com/office/drawing/2014/main" id="{976A2B31-0EA4-8644-8519-0915715AA7AC}"/>
                </a:ext>
              </a:extLst>
            </p:cNvPr>
            <p:cNvPicPr>
              <a:picLocks noChangeAspect="1"/>
            </p:cNvPicPr>
            <p:nvPr/>
          </p:nvPicPr>
          <p:blipFill>
            <a:blip r:embed="rId7"/>
            <a:stretch>
              <a:fillRect/>
            </a:stretch>
          </p:blipFill>
          <p:spPr>
            <a:xfrm>
              <a:off x="3531476" y="6136997"/>
              <a:ext cx="1765738" cy="1563939"/>
            </a:xfrm>
            <a:prstGeom prst="rect">
              <a:avLst/>
            </a:prstGeom>
          </p:spPr>
        </p:pic>
      </p:grpSp>
    </p:spTree>
    <p:extLst>
      <p:ext uri="{BB962C8B-B14F-4D97-AF65-F5344CB8AC3E}">
        <p14:creationId xmlns:p14="http://schemas.microsoft.com/office/powerpoint/2010/main" val="16714128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082DEF3-982F-7C46-B96A-E5D929EDDDC3}"/>
              </a:ext>
            </a:extLst>
          </p:cNvPr>
          <p:cNvSpPr>
            <a:spLocks noGrp="1"/>
          </p:cNvSpPr>
          <p:nvPr>
            <p:ph type="title"/>
          </p:nvPr>
        </p:nvSpPr>
        <p:spPr>
          <a:xfrm>
            <a:off x="5657207" y="1249136"/>
            <a:ext cx="2775593" cy="3502478"/>
          </a:xfrm>
        </p:spPr>
        <p:txBody>
          <a:bodyPr/>
          <a:lstStyle/>
          <a:p>
            <a:r>
              <a:rPr lang="en-GB" dirty="0"/>
              <a:t>Two out of seventeen </a:t>
            </a:r>
            <a:r>
              <a:rPr lang="en-GB" dirty="0" err="1"/>
              <a:t>Vinnväxt</a:t>
            </a:r>
            <a:r>
              <a:rPr lang="en-GB" dirty="0"/>
              <a:t> winners from </a:t>
            </a:r>
            <a:r>
              <a:rPr lang="en-GB" dirty="0" err="1"/>
              <a:t>Värmland</a:t>
            </a:r>
            <a:br>
              <a:rPr lang="en-GB" dirty="0"/>
            </a:br>
            <a:br>
              <a:rPr lang="en-GB" dirty="0"/>
            </a:br>
            <a:r>
              <a:rPr lang="en-GB" dirty="0"/>
              <a:t>10 years of funding</a:t>
            </a:r>
            <a:endParaRPr lang="sv-SE" dirty="0"/>
          </a:p>
        </p:txBody>
      </p:sp>
      <p:pic>
        <p:nvPicPr>
          <p:cNvPr id="4" name="Bildobjekt 3">
            <a:extLst>
              <a:ext uri="{FF2B5EF4-FFF2-40B4-BE49-F238E27FC236}">
                <a16:creationId xmlns:a16="http://schemas.microsoft.com/office/drawing/2014/main" id="{930AC700-A851-0A4D-B850-FB7268D7511B}"/>
              </a:ext>
            </a:extLst>
          </p:cNvPr>
          <p:cNvPicPr>
            <a:picLocks noChangeAspect="1"/>
          </p:cNvPicPr>
          <p:nvPr/>
        </p:nvPicPr>
        <p:blipFill>
          <a:blip r:embed="rId3"/>
          <a:stretch>
            <a:fillRect/>
          </a:stretch>
        </p:blipFill>
        <p:spPr>
          <a:xfrm>
            <a:off x="0" y="857250"/>
            <a:ext cx="5139000" cy="5143500"/>
          </a:xfrm>
          <a:prstGeom prst="rect">
            <a:avLst/>
          </a:prstGeom>
        </p:spPr>
      </p:pic>
      <p:sp>
        <p:nvSpPr>
          <p:cNvPr id="5" name="Rektangel med rundade hörn 4">
            <a:extLst>
              <a:ext uri="{FF2B5EF4-FFF2-40B4-BE49-F238E27FC236}">
                <a16:creationId xmlns:a16="http://schemas.microsoft.com/office/drawing/2014/main" id="{33E59C05-A8BF-4B4E-989B-95CFDED214DE}"/>
              </a:ext>
            </a:extLst>
          </p:cNvPr>
          <p:cNvSpPr/>
          <p:nvPr/>
        </p:nvSpPr>
        <p:spPr>
          <a:xfrm>
            <a:off x="317500" y="3321050"/>
            <a:ext cx="1066800" cy="11303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sv-SE" sz="1350" dirty="0">
              <a:solidFill>
                <a:srgbClr val="FFFFFF"/>
              </a:solidFill>
              <a:latin typeface="Arial"/>
              <a:sym typeface="Arial"/>
            </a:endParaRPr>
          </a:p>
        </p:txBody>
      </p:sp>
      <p:sp>
        <p:nvSpPr>
          <p:cNvPr id="6" name="Rektangel med rundade hörn 5">
            <a:extLst>
              <a:ext uri="{FF2B5EF4-FFF2-40B4-BE49-F238E27FC236}">
                <a16:creationId xmlns:a16="http://schemas.microsoft.com/office/drawing/2014/main" id="{4D2EAEEF-3F1E-134C-B918-05A285BB5D54}"/>
              </a:ext>
            </a:extLst>
          </p:cNvPr>
          <p:cNvSpPr/>
          <p:nvPr/>
        </p:nvSpPr>
        <p:spPr>
          <a:xfrm>
            <a:off x="167150" y="3333297"/>
            <a:ext cx="1428749" cy="1130300"/>
          </a:xfrm>
          <a:prstGeom prst="roundRect">
            <a:avLst/>
          </a:prstGeom>
          <a:noFill/>
          <a:ln w="76200">
            <a:solidFill>
              <a:srgbClr val="253A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sv-SE" sz="1350">
              <a:solidFill>
                <a:srgbClr val="FFFFFF"/>
              </a:solidFill>
              <a:latin typeface="Arial"/>
              <a:sym typeface="Arial"/>
            </a:endParaRPr>
          </a:p>
        </p:txBody>
      </p:sp>
    </p:spTree>
    <p:extLst>
      <p:ext uri="{BB962C8B-B14F-4D97-AF65-F5344CB8AC3E}">
        <p14:creationId xmlns:p14="http://schemas.microsoft.com/office/powerpoint/2010/main" val="3699708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 name="image17.jpg" descr="kaufranluften.jpg"/>
          <p:cNvPicPr>
            <a:picLocks noChangeAspect="1"/>
          </p:cNvPicPr>
          <p:nvPr/>
        </p:nvPicPr>
        <p:blipFill>
          <a:blip r:embed="rId3">
            <a:alphaModFix amt="57654"/>
          </a:blip>
          <a:srcRect l="1913" t="10613" r="8066" b="22336"/>
          <a:stretch>
            <a:fillRect/>
          </a:stretch>
        </p:blipFill>
        <p:spPr>
          <a:xfrm>
            <a:off x="-51099" y="789774"/>
            <a:ext cx="9246197" cy="5185807"/>
          </a:xfrm>
          <a:prstGeom prst="rect">
            <a:avLst/>
          </a:prstGeom>
          <a:ln w="12700">
            <a:miter lim="400000"/>
          </a:ln>
        </p:spPr>
      </p:pic>
      <p:sp>
        <p:nvSpPr>
          <p:cNvPr id="4" name="Shape 1777"/>
          <p:cNvSpPr txBox="1">
            <a:spLocks/>
          </p:cNvSpPr>
          <p:nvPr/>
        </p:nvSpPr>
        <p:spPr>
          <a:xfrm>
            <a:off x="683670" y="2040403"/>
            <a:ext cx="6172200" cy="966274"/>
          </a:xfrm>
          <a:prstGeom prst="rect">
            <a:avLst/>
          </a:prstGeom>
        </p:spPr>
        <p:txBody>
          <a:bodyPr/>
          <a:lstStyle>
            <a:lvl1pPr marL="0" marR="0" indent="0" algn="l" defTabSz="1828359" rtl="0" latinLnBrk="0">
              <a:lnSpc>
                <a:spcPts val="9000"/>
              </a:lnSpc>
              <a:spcBef>
                <a:spcPts val="0"/>
              </a:spcBef>
              <a:spcAft>
                <a:spcPts val="0"/>
              </a:spcAft>
              <a:buClrTx/>
              <a:buSzTx/>
              <a:buFontTx/>
              <a:buNone/>
              <a:tabLst/>
              <a:defRPr sz="8800" b="1" i="0" u="none" strike="noStrike" cap="none" spc="0" baseline="0">
                <a:ln>
                  <a:noFill/>
                </a:ln>
                <a:solidFill>
                  <a:srgbClr val="FFFFFF"/>
                </a:solidFill>
                <a:uFillTx/>
                <a:latin typeface="Arial"/>
                <a:ea typeface="Arial"/>
                <a:cs typeface="Arial"/>
                <a:sym typeface="Arial"/>
              </a:defRPr>
            </a:lvl1pPr>
            <a:lvl2pPr marL="0" marR="0" indent="0" algn="ctr" defTabSz="1828359" rtl="0" latinLnBrk="0">
              <a:lnSpc>
                <a:spcPts val="9000"/>
              </a:lnSpc>
              <a:spcBef>
                <a:spcPts val="0"/>
              </a:spcBef>
              <a:spcAft>
                <a:spcPts val="0"/>
              </a:spcAft>
              <a:buClrTx/>
              <a:buSzTx/>
              <a:buFontTx/>
              <a:buNone/>
              <a:tabLst/>
              <a:defRPr sz="8800" b="1" i="0" u="none" strike="noStrike" cap="none" spc="0" baseline="0">
                <a:ln>
                  <a:noFill/>
                </a:ln>
                <a:solidFill>
                  <a:srgbClr val="000000"/>
                </a:solidFill>
                <a:uFillTx/>
                <a:latin typeface="Arial"/>
                <a:ea typeface="Arial"/>
                <a:cs typeface="Arial"/>
                <a:sym typeface="Arial"/>
              </a:defRPr>
            </a:lvl2pPr>
            <a:lvl3pPr marL="0" marR="0" indent="0" algn="ctr" defTabSz="1828359" rtl="0" latinLnBrk="0">
              <a:lnSpc>
                <a:spcPts val="9000"/>
              </a:lnSpc>
              <a:spcBef>
                <a:spcPts val="0"/>
              </a:spcBef>
              <a:spcAft>
                <a:spcPts val="0"/>
              </a:spcAft>
              <a:buClrTx/>
              <a:buSzTx/>
              <a:buFontTx/>
              <a:buNone/>
              <a:tabLst/>
              <a:defRPr sz="8800" b="1" i="0" u="none" strike="noStrike" cap="none" spc="0" baseline="0">
                <a:ln>
                  <a:noFill/>
                </a:ln>
                <a:solidFill>
                  <a:srgbClr val="000000"/>
                </a:solidFill>
                <a:uFillTx/>
                <a:latin typeface="Arial"/>
                <a:ea typeface="Arial"/>
                <a:cs typeface="Arial"/>
                <a:sym typeface="Arial"/>
              </a:defRPr>
            </a:lvl3pPr>
            <a:lvl4pPr marL="0" marR="0" indent="0" algn="ctr" defTabSz="1828359" rtl="0" latinLnBrk="0">
              <a:lnSpc>
                <a:spcPts val="9000"/>
              </a:lnSpc>
              <a:spcBef>
                <a:spcPts val="0"/>
              </a:spcBef>
              <a:spcAft>
                <a:spcPts val="0"/>
              </a:spcAft>
              <a:buClrTx/>
              <a:buSzTx/>
              <a:buFontTx/>
              <a:buNone/>
              <a:tabLst/>
              <a:defRPr sz="8800" b="1" i="0" u="none" strike="noStrike" cap="none" spc="0" baseline="0">
                <a:ln>
                  <a:noFill/>
                </a:ln>
                <a:solidFill>
                  <a:srgbClr val="000000"/>
                </a:solidFill>
                <a:uFillTx/>
                <a:latin typeface="Arial"/>
                <a:ea typeface="Arial"/>
                <a:cs typeface="Arial"/>
                <a:sym typeface="Arial"/>
              </a:defRPr>
            </a:lvl4pPr>
            <a:lvl5pPr marL="0" marR="0" indent="0" algn="ctr" defTabSz="1828359" rtl="0" latinLnBrk="0">
              <a:lnSpc>
                <a:spcPts val="9000"/>
              </a:lnSpc>
              <a:spcBef>
                <a:spcPts val="0"/>
              </a:spcBef>
              <a:spcAft>
                <a:spcPts val="0"/>
              </a:spcAft>
              <a:buClrTx/>
              <a:buSzTx/>
              <a:buFontTx/>
              <a:buNone/>
              <a:tabLst/>
              <a:defRPr sz="8800" b="1" i="0" u="none" strike="noStrike" cap="none" spc="0" baseline="0">
                <a:ln>
                  <a:noFill/>
                </a:ln>
                <a:solidFill>
                  <a:srgbClr val="000000"/>
                </a:solidFill>
                <a:uFillTx/>
                <a:latin typeface="Arial"/>
                <a:ea typeface="Arial"/>
                <a:cs typeface="Arial"/>
                <a:sym typeface="Arial"/>
              </a:defRPr>
            </a:lvl5pPr>
            <a:lvl6pPr marL="0" marR="0" indent="0" algn="ctr" defTabSz="1828359" rtl="0" latinLnBrk="0">
              <a:lnSpc>
                <a:spcPts val="9000"/>
              </a:lnSpc>
              <a:spcBef>
                <a:spcPts val="0"/>
              </a:spcBef>
              <a:spcAft>
                <a:spcPts val="0"/>
              </a:spcAft>
              <a:buClrTx/>
              <a:buSzTx/>
              <a:buFontTx/>
              <a:buNone/>
              <a:tabLst/>
              <a:defRPr sz="8800" b="1" i="0" u="none" strike="noStrike" cap="none" spc="0" baseline="0">
                <a:ln>
                  <a:noFill/>
                </a:ln>
                <a:solidFill>
                  <a:srgbClr val="000000"/>
                </a:solidFill>
                <a:uFillTx/>
                <a:latin typeface="Arial"/>
                <a:ea typeface="Arial"/>
                <a:cs typeface="Arial"/>
                <a:sym typeface="Arial"/>
              </a:defRPr>
            </a:lvl6pPr>
            <a:lvl7pPr marL="0" marR="0" indent="0" algn="ctr" defTabSz="1828359" rtl="0" latinLnBrk="0">
              <a:lnSpc>
                <a:spcPts val="9000"/>
              </a:lnSpc>
              <a:spcBef>
                <a:spcPts val="0"/>
              </a:spcBef>
              <a:spcAft>
                <a:spcPts val="0"/>
              </a:spcAft>
              <a:buClrTx/>
              <a:buSzTx/>
              <a:buFontTx/>
              <a:buNone/>
              <a:tabLst/>
              <a:defRPr sz="8800" b="1" i="0" u="none" strike="noStrike" cap="none" spc="0" baseline="0">
                <a:ln>
                  <a:noFill/>
                </a:ln>
                <a:solidFill>
                  <a:srgbClr val="000000"/>
                </a:solidFill>
                <a:uFillTx/>
                <a:latin typeface="Arial"/>
                <a:ea typeface="Arial"/>
                <a:cs typeface="Arial"/>
                <a:sym typeface="Arial"/>
              </a:defRPr>
            </a:lvl7pPr>
            <a:lvl8pPr marL="0" marR="0" indent="0" algn="ctr" defTabSz="1828359" rtl="0" latinLnBrk="0">
              <a:lnSpc>
                <a:spcPts val="9000"/>
              </a:lnSpc>
              <a:spcBef>
                <a:spcPts val="0"/>
              </a:spcBef>
              <a:spcAft>
                <a:spcPts val="0"/>
              </a:spcAft>
              <a:buClrTx/>
              <a:buSzTx/>
              <a:buFontTx/>
              <a:buNone/>
              <a:tabLst/>
              <a:defRPr sz="8800" b="1" i="0" u="none" strike="noStrike" cap="none" spc="0" baseline="0">
                <a:ln>
                  <a:noFill/>
                </a:ln>
                <a:solidFill>
                  <a:srgbClr val="000000"/>
                </a:solidFill>
                <a:uFillTx/>
                <a:latin typeface="Arial"/>
                <a:ea typeface="Arial"/>
                <a:cs typeface="Arial"/>
                <a:sym typeface="Arial"/>
              </a:defRPr>
            </a:lvl8pPr>
            <a:lvl9pPr marL="0" marR="0" indent="0" algn="ctr" defTabSz="1828359" rtl="0" latinLnBrk="0">
              <a:lnSpc>
                <a:spcPts val="9000"/>
              </a:lnSpc>
              <a:spcBef>
                <a:spcPts val="0"/>
              </a:spcBef>
              <a:spcAft>
                <a:spcPts val="0"/>
              </a:spcAft>
              <a:buClrTx/>
              <a:buSzTx/>
              <a:buFontTx/>
              <a:buNone/>
              <a:tabLst/>
              <a:defRPr sz="8800" b="1" i="0" u="none" strike="noStrike" cap="none" spc="0" baseline="0">
                <a:ln>
                  <a:noFill/>
                </a:ln>
                <a:solidFill>
                  <a:srgbClr val="000000"/>
                </a:solidFill>
                <a:uFillTx/>
                <a:latin typeface="Arial"/>
                <a:ea typeface="Arial"/>
                <a:cs typeface="Arial"/>
                <a:sym typeface="Arial"/>
              </a:defRPr>
            </a:lvl9pPr>
          </a:lstStyle>
          <a:p>
            <a:pPr defTabSz="685635" fontAlgn="auto" hangingPunct="0">
              <a:lnSpc>
                <a:spcPts val="3375"/>
              </a:lnSpc>
            </a:pPr>
            <a:r>
              <a:rPr lang="sv-SE" sz="4313" b="0" kern="0" dirty="0"/>
              <a:t>Karlstad University </a:t>
            </a:r>
          </a:p>
          <a:p>
            <a:pPr defTabSz="685635" fontAlgn="auto" hangingPunct="0">
              <a:lnSpc>
                <a:spcPts val="3375"/>
              </a:lnSpc>
            </a:pPr>
            <a:r>
              <a:rPr lang="sv-SE" sz="2700" b="0" kern="0" dirty="0"/>
              <a:t>a partner in smart </a:t>
            </a:r>
            <a:r>
              <a:rPr lang="sv-SE" sz="2700" b="0" kern="0" dirty="0" err="1"/>
              <a:t>specialisation</a:t>
            </a:r>
            <a:endParaRPr lang="sv-SE" sz="2700" b="0" kern="0" dirty="0"/>
          </a:p>
        </p:txBody>
      </p:sp>
      <p:grpSp>
        <p:nvGrpSpPr>
          <p:cNvPr id="5" name="Group 2153"/>
          <p:cNvGrpSpPr/>
          <p:nvPr/>
        </p:nvGrpSpPr>
        <p:grpSpPr>
          <a:xfrm>
            <a:off x="7598922" y="4505325"/>
            <a:ext cx="1108824" cy="1092729"/>
            <a:chOff x="0" y="0"/>
            <a:chExt cx="2956863" cy="2913943"/>
          </a:xfrm>
        </p:grpSpPr>
        <p:sp>
          <p:nvSpPr>
            <p:cNvPr id="6" name="Shape 2151"/>
            <p:cNvSpPr/>
            <p:nvPr/>
          </p:nvSpPr>
          <p:spPr>
            <a:xfrm>
              <a:off x="0" y="0"/>
              <a:ext cx="2956864" cy="2913944"/>
            </a:xfrm>
            <a:prstGeom prst="rect">
              <a:avLst/>
            </a:prstGeom>
            <a:solidFill>
              <a:srgbClr val="FFFFFF"/>
            </a:solidFill>
            <a:ln w="12700" cap="flat">
              <a:noFill/>
              <a:miter lim="400000"/>
            </a:ln>
            <a:effectLst/>
          </p:spPr>
          <p:txBody>
            <a:bodyPr wrap="square" lIns="34290" tIns="34290" rIns="34290" bIns="34290" numCol="1" anchor="ctr">
              <a:noAutofit/>
            </a:bodyPr>
            <a:lstStyle/>
            <a:p>
              <a:pPr defTabSz="685635" fontAlgn="auto" hangingPunct="0">
                <a:spcBef>
                  <a:spcPts val="0"/>
                </a:spcBef>
                <a:spcAft>
                  <a:spcPts val="0"/>
                </a:spcAft>
              </a:pPr>
              <a:endParaRPr sz="1350" kern="0">
                <a:solidFill>
                  <a:srgbClr val="000000"/>
                </a:solidFill>
                <a:latin typeface="Arial"/>
                <a:cs typeface="Arial"/>
                <a:sym typeface="Arial"/>
              </a:endParaRPr>
            </a:p>
          </p:txBody>
        </p:sp>
        <p:pic>
          <p:nvPicPr>
            <p:cNvPr id="7" name="image51.jpg" descr="kau-logo-word.jpg"/>
            <p:cNvPicPr>
              <a:picLocks noChangeAspect="1"/>
            </p:cNvPicPr>
            <p:nvPr/>
          </p:nvPicPr>
          <p:blipFill>
            <a:blip r:embed="rId4"/>
            <a:stretch>
              <a:fillRect/>
            </a:stretch>
          </p:blipFill>
          <p:spPr>
            <a:xfrm>
              <a:off x="326303" y="304844"/>
              <a:ext cx="2304257" cy="2304256"/>
            </a:xfrm>
            <a:prstGeom prst="rect">
              <a:avLst/>
            </a:prstGeom>
            <a:ln w="12700" cap="flat">
              <a:noFill/>
              <a:miter lim="400000"/>
            </a:ln>
            <a:effectLst/>
          </p:spPr>
        </p:pic>
      </p:grpSp>
    </p:spTree>
    <p:extLst>
      <p:ext uri="{BB962C8B-B14F-4D97-AF65-F5344CB8AC3E}">
        <p14:creationId xmlns:p14="http://schemas.microsoft.com/office/powerpoint/2010/main" val="5731797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9" name="Picture 5" descr="2">
            <a:extLst>
              <a:ext uri="{FF2B5EF4-FFF2-40B4-BE49-F238E27FC236}">
                <a16:creationId xmlns:a16="http://schemas.microsoft.com/office/drawing/2014/main" id="{C7571E59-E47E-48E4-9DE2-E3A5DD81EF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108" y="0"/>
            <a:ext cx="9172576" cy="7019926"/>
          </a:xfrm>
          <a:prstGeom prst="rect">
            <a:avLst/>
          </a:prstGeom>
          <a:noFill/>
          <a:extLst>
            <a:ext uri="{909E8E84-426E-40DD-AFC4-6F175D3DCCD1}">
              <a14:hiddenFill xmlns:a14="http://schemas.microsoft.com/office/drawing/2010/main">
                <a:solidFill>
                  <a:srgbClr val="FFFFFF"/>
                </a:solidFill>
              </a14:hiddenFill>
            </a:ext>
          </a:extLst>
        </p:spPr>
      </p:pic>
      <p:sp>
        <p:nvSpPr>
          <p:cNvPr id="6146" name="Rectangle 2">
            <a:extLst>
              <a:ext uri="{FF2B5EF4-FFF2-40B4-BE49-F238E27FC236}">
                <a16:creationId xmlns:a16="http://schemas.microsoft.com/office/drawing/2014/main" id="{5D9C471E-4F6B-4168-BA8E-EF72CB61904D}"/>
              </a:ext>
            </a:extLst>
          </p:cNvPr>
          <p:cNvSpPr>
            <a:spLocks noGrp="1" noChangeArrowheads="1"/>
          </p:cNvSpPr>
          <p:nvPr>
            <p:ph type="title"/>
          </p:nvPr>
        </p:nvSpPr>
        <p:spPr>
          <a:xfrm>
            <a:off x="475025" y="-22156"/>
            <a:ext cx="8229600" cy="714852"/>
          </a:xfrm>
        </p:spPr>
        <p:txBody>
          <a:bodyPr/>
          <a:lstStyle/>
          <a:p>
            <a:r>
              <a:rPr lang="en-US" altLang="sv-FI" sz="3200" dirty="0">
                <a:solidFill>
                  <a:srgbClr val="416E96"/>
                </a:solidFill>
              </a:rPr>
              <a:t>Characteristics of a thriving region</a:t>
            </a:r>
            <a:endParaRPr lang="sv-SE" altLang="sv-FI" sz="3200" dirty="0">
              <a:solidFill>
                <a:srgbClr val="416E96"/>
              </a:solidFill>
            </a:endParaRPr>
          </a:p>
        </p:txBody>
      </p:sp>
      <p:sp>
        <p:nvSpPr>
          <p:cNvPr id="6" name="Platshållare för innehåll 2">
            <a:extLst>
              <a:ext uri="{FF2B5EF4-FFF2-40B4-BE49-F238E27FC236}">
                <a16:creationId xmlns:a16="http://schemas.microsoft.com/office/drawing/2014/main" id="{920DDE61-7424-4F0B-91D1-C8E62F6DE04D}"/>
              </a:ext>
            </a:extLst>
          </p:cNvPr>
          <p:cNvSpPr>
            <a:spLocks noGrp="1"/>
          </p:cNvSpPr>
          <p:nvPr>
            <p:ph idx="1"/>
          </p:nvPr>
        </p:nvSpPr>
        <p:spPr>
          <a:xfrm>
            <a:off x="611560" y="836712"/>
            <a:ext cx="8229600" cy="5400600"/>
          </a:xfrm>
        </p:spPr>
        <p:txBody>
          <a:bodyPr/>
          <a:lstStyle/>
          <a:p>
            <a:r>
              <a:rPr lang="sv-FI" dirty="0" err="1"/>
              <a:t>Low</a:t>
            </a:r>
            <a:r>
              <a:rPr lang="sv-FI" dirty="0"/>
              <a:t> </a:t>
            </a:r>
            <a:r>
              <a:rPr lang="sv-FI" dirty="0" err="1"/>
              <a:t>unemployment</a:t>
            </a:r>
            <a:endParaRPr lang="sv-FI" dirty="0"/>
          </a:p>
          <a:p>
            <a:r>
              <a:rPr lang="sv-FI" dirty="0" err="1"/>
              <a:t>Increasing</a:t>
            </a:r>
            <a:r>
              <a:rPr lang="sv-FI" dirty="0"/>
              <a:t> population</a:t>
            </a:r>
          </a:p>
          <a:p>
            <a:r>
              <a:rPr lang="sv-FI" dirty="0" err="1"/>
              <a:t>High</a:t>
            </a:r>
            <a:r>
              <a:rPr lang="sv-FI" dirty="0"/>
              <a:t> investment </a:t>
            </a:r>
            <a:r>
              <a:rPr lang="sv-FI" dirty="0" err="1"/>
              <a:t>pace</a:t>
            </a:r>
            <a:endParaRPr lang="sv-FI" dirty="0"/>
          </a:p>
          <a:p>
            <a:r>
              <a:rPr lang="sv-FI" dirty="0" err="1"/>
              <a:t>Attractive</a:t>
            </a:r>
            <a:r>
              <a:rPr lang="sv-FI" dirty="0"/>
              <a:t> </a:t>
            </a:r>
            <a:r>
              <a:rPr lang="sv-FI" dirty="0" err="1"/>
              <a:t>place</a:t>
            </a:r>
            <a:r>
              <a:rPr lang="sv-FI" dirty="0"/>
              <a:t> to live</a:t>
            </a:r>
          </a:p>
          <a:p>
            <a:r>
              <a:rPr lang="sv-FI" dirty="0" err="1"/>
              <a:t>Healthy</a:t>
            </a:r>
            <a:r>
              <a:rPr lang="sv-FI" dirty="0"/>
              <a:t> &amp; happy </a:t>
            </a:r>
            <a:r>
              <a:rPr lang="sv-FI" dirty="0" err="1"/>
              <a:t>people</a:t>
            </a:r>
            <a:endParaRPr lang="sv-FI" dirty="0"/>
          </a:p>
          <a:p>
            <a:r>
              <a:rPr lang="sv-FI" dirty="0" err="1"/>
              <a:t>Resilient</a:t>
            </a:r>
            <a:r>
              <a:rPr lang="sv-FI" dirty="0"/>
              <a:t> – </a:t>
            </a:r>
            <a:r>
              <a:rPr lang="sv-FI" dirty="0" err="1"/>
              <a:t>ability</a:t>
            </a:r>
            <a:r>
              <a:rPr lang="sv-FI" dirty="0"/>
              <a:t> to </a:t>
            </a:r>
            <a:r>
              <a:rPr lang="sv-FI"/>
              <a:t>rebound</a:t>
            </a:r>
            <a:endParaRPr lang="sv-FI" dirty="0"/>
          </a:p>
          <a:p>
            <a:r>
              <a:rPr lang="sv-FI" dirty="0" err="1"/>
              <a:t>Manages</a:t>
            </a:r>
            <a:r>
              <a:rPr lang="sv-FI" dirty="0"/>
              <a:t> digital </a:t>
            </a:r>
            <a:r>
              <a:rPr lang="sv-FI" dirty="0" err="1"/>
              <a:t>transition</a:t>
            </a:r>
            <a:r>
              <a:rPr lang="sv-FI" dirty="0"/>
              <a:t> </a:t>
            </a:r>
            <a:r>
              <a:rPr lang="sv-FI" dirty="0" err="1"/>
              <a:t>successfully</a:t>
            </a:r>
            <a:endParaRPr lang="sv-FI" dirty="0"/>
          </a:p>
          <a:p>
            <a:r>
              <a:rPr lang="sv-FI" dirty="0" err="1"/>
              <a:t>Takes</a:t>
            </a:r>
            <a:r>
              <a:rPr lang="sv-FI" dirty="0"/>
              <a:t> </a:t>
            </a:r>
            <a:r>
              <a:rPr lang="sv-FI" dirty="0" err="1"/>
              <a:t>sustainability</a:t>
            </a:r>
            <a:r>
              <a:rPr lang="sv-FI" dirty="0"/>
              <a:t> </a:t>
            </a:r>
            <a:r>
              <a:rPr lang="sv-FI" dirty="0" err="1"/>
              <a:t>challenges</a:t>
            </a:r>
            <a:r>
              <a:rPr lang="sv-FI" dirty="0"/>
              <a:t> </a:t>
            </a:r>
            <a:r>
              <a:rPr lang="sv-FI" dirty="0" err="1"/>
              <a:t>seriously</a:t>
            </a:r>
            <a:endParaRPr lang="sv-FI" dirty="0"/>
          </a:p>
          <a:p>
            <a:r>
              <a:rPr lang="sv-FI" b="1" dirty="0" err="1"/>
              <a:t>Smartly</a:t>
            </a:r>
            <a:r>
              <a:rPr lang="sv-FI" b="1" dirty="0"/>
              <a:t> </a:t>
            </a:r>
            <a:r>
              <a:rPr lang="sv-FI" b="1" dirty="0" err="1"/>
              <a:t>specialised</a:t>
            </a:r>
            <a:endParaRPr lang="sv-FI" b="1" dirty="0"/>
          </a:p>
          <a:p>
            <a:pPr marL="0" indent="0">
              <a:buNone/>
            </a:pPr>
            <a:endParaRPr lang="sv-FI" dirty="0"/>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 calcmode="lin" valueType="num">
                                      <p:cBhvr additive="base">
                                        <p:cTn id="25"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6">
                                            <p:txEl>
                                              <p:pRg st="4" end="4"/>
                                            </p:txEl>
                                          </p:spTgt>
                                        </p:tgtEl>
                                        <p:attrNameLst>
                                          <p:attrName>style.visibility</p:attrName>
                                        </p:attrNameLst>
                                      </p:cBhvr>
                                      <p:to>
                                        <p:strVal val="visible"/>
                                      </p:to>
                                    </p:set>
                                    <p:anim calcmode="lin" valueType="num">
                                      <p:cBhvr additive="base">
                                        <p:cTn id="31"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6">
                                            <p:txEl>
                                              <p:pRg st="5" end="5"/>
                                            </p:txEl>
                                          </p:spTgt>
                                        </p:tgtEl>
                                        <p:attrNameLst>
                                          <p:attrName>style.visibility</p:attrName>
                                        </p:attrNameLst>
                                      </p:cBhvr>
                                      <p:to>
                                        <p:strVal val="visible"/>
                                      </p:to>
                                    </p:set>
                                    <p:anim calcmode="lin" valueType="num">
                                      <p:cBhvr additive="base">
                                        <p:cTn id="37"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6">
                                            <p:txEl>
                                              <p:pRg st="6" end="6"/>
                                            </p:txEl>
                                          </p:spTgt>
                                        </p:tgtEl>
                                        <p:attrNameLst>
                                          <p:attrName>style.visibility</p:attrName>
                                        </p:attrNameLst>
                                      </p:cBhvr>
                                      <p:to>
                                        <p:strVal val="visible"/>
                                      </p:to>
                                    </p:set>
                                    <p:anim calcmode="lin" valueType="num">
                                      <p:cBhvr additive="base">
                                        <p:cTn id="43" dur="500" fill="hold"/>
                                        <p:tgtEl>
                                          <p:spTgt spid="6">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6">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6">
                                            <p:txEl>
                                              <p:pRg st="7" end="7"/>
                                            </p:txEl>
                                          </p:spTgt>
                                        </p:tgtEl>
                                        <p:attrNameLst>
                                          <p:attrName>style.visibility</p:attrName>
                                        </p:attrNameLst>
                                      </p:cBhvr>
                                      <p:to>
                                        <p:strVal val="visible"/>
                                      </p:to>
                                    </p:set>
                                    <p:anim calcmode="lin" valueType="num">
                                      <p:cBhvr additive="base">
                                        <p:cTn id="49" dur="500" fill="hold"/>
                                        <p:tgtEl>
                                          <p:spTgt spid="6">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6">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6">
                                            <p:txEl>
                                              <p:pRg st="8" end="8"/>
                                            </p:txEl>
                                          </p:spTgt>
                                        </p:tgtEl>
                                        <p:attrNameLst>
                                          <p:attrName>style.visibility</p:attrName>
                                        </p:attrNameLst>
                                      </p:cBhvr>
                                      <p:to>
                                        <p:strVal val="visible"/>
                                      </p:to>
                                    </p:set>
                                    <p:anim calcmode="lin" valueType="num">
                                      <p:cBhvr additive="base">
                                        <p:cTn id="55" dur="500" fill="hold"/>
                                        <p:tgtEl>
                                          <p:spTgt spid="6">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6">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6"/>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3" name="Shape 1783"/>
          <p:cNvSpPr>
            <a:spLocks noGrp="1"/>
          </p:cNvSpPr>
          <p:nvPr>
            <p:ph type="title"/>
          </p:nvPr>
        </p:nvSpPr>
        <p:spPr>
          <a:prstGeom prst="rect">
            <a:avLst/>
          </a:prstGeom>
        </p:spPr>
        <p:txBody>
          <a:bodyPr/>
          <a:lstStyle/>
          <a:p>
            <a:pPr indent="14883"/>
            <a:endParaRPr/>
          </a:p>
        </p:txBody>
      </p:sp>
      <p:sp>
        <p:nvSpPr>
          <p:cNvPr id="1784" name="Shape 1784"/>
          <p:cNvSpPr>
            <a:spLocks noGrp="1"/>
          </p:cNvSpPr>
          <p:nvPr>
            <p:ph type="body" sz="quarter" idx="1"/>
          </p:nvPr>
        </p:nvSpPr>
        <p:spPr>
          <a:xfrm>
            <a:off x="1571625" y="3482580"/>
            <a:ext cx="6000750" cy="1063229"/>
          </a:xfrm>
          <a:prstGeom prst="rect">
            <a:avLst/>
          </a:prstGeom>
        </p:spPr>
        <p:txBody>
          <a:bodyPr/>
          <a:lstStyle/>
          <a:p>
            <a:endParaRPr/>
          </a:p>
        </p:txBody>
      </p:sp>
      <p:pic>
        <p:nvPicPr>
          <p:cNvPr id="1785" name="image52.jpg"/>
          <p:cNvPicPr>
            <a:picLocks noChangeAspect="1"/>
          </p:cNvPicPr>
          <p:nvPr/>
        </p:nvPicPr>
        <p:blipFill>
          <a:blip r:embed="rId3"/>
          <a:stretch>
            <a:fillRect/>
          </a:stretch>
        </p:blipFill>
        <p:spPr>
          <a:xfrm>
            <a:off x="-10409" y="329111"/>
            <a:ext cx="9297018" cy="6199778"/>
          </a:xfrm>
          <a:prstGeom prst="rect">
            <a:avLst/>
          </a:prstGeom>
          <a:ln w="12700">
            <a:miter lim="400000"/>
          </a:ln>
        </p:spPr>
      </p:pic>
      <p:sp>
        <p:nvSpPr>
          <p:cNvPr id="1786" name="Shape 1786"/>
          <p:cNvSpPr/>
          <p:nvPr/>
        </p:nvSpPr>
        <p:spPr>
          <a:xfrm>
            <a:off x="680831" y="5007723"/>
            <a:ext cx="7408445" cy="530915"/>
          </a:xfrm>
          <a:prstGeom prst="rect">
            <a:avLst/>
          </a:prstGeom>
          <a:ln w="25400">
            <a:miter lim="400000"/>
          </a:ln>
          <a:extLst>
            <a:ext uri="{C572A759-6A51-4108-AA02-DFA0A04FC94B}">
              <ma14:wrappingTextBoxFlag xmlns:ma14="http://schemas.microsoft.com/office/mac/drawingml/2011/main" xmlns="" val="1"/>
            </a:ext>
          </a:extLst>
        </p:spPr>
        <p:txBody>
          <a:bodyPr wrap="square" tIns="34290" bIns="34290">
            <a:spAutoFit/>
          </a:bodyPr>
          <a:lstStyle>
            <a:lvl1pPr>
              <a:defRPr sz="9000">
                <a:solidFill>
                  <a:srgbClr val="FFFFFF"/>
                </a:solidFill>
              </a:defRPr>
            </a:lvl1pPr>
          </a:lstStyle>
          <a:p>
            <a:pPr defTabSz="685635" fontAlgn="auto" hangingPunct="0">
              <a:spcBef>
                <a:spcPts val="0"/>
              </a:spcBef>
              <a:spcAft>
                <a:spcPts val="0"/>
              </a:spcAft>
            </a:pPr>
            <a:r>
              <a:rPr lang="en-GB" sz="3000" kern="0" dirty="0">
                <a:latin typeface="Arial"/>
                <a:cs typeface="Arial"/>
                <a:sym typeface="Arial"/>
              </a:rPr>
              <a:t>The Academy for Smart Specialisation</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hape 1876"/>
          <p:cNvSpPr txBox="1">
            <a:spLocks/>
          </p:cNvSpPr>
          <p:nvPr/>
        </p:nvSpPr>
        <p:spPr>
          <a:xfrm>
            <a:off x="1407553" y="1983993"/>
            <a:ext cx="4567220" cy="1669243"/>
          </a:xfrm>
          <a:prstGeom prst="rect">
            <a:avLst/>
          </a:prstGeom>
          <a:ln w="25400">
            <a:miter lim="400000"/>
          </a:ln>
          <a:extLst>
            <a:ext uri="{C572A759-6A51-4108-AA02-DFA0A04FC94B}">
              <ma14:wrappingTextBoxFlag xmlns:ma14="http://schemas.microsoft.com/office/mac/drawingml/2011/main" xmlns="" val="1"/>
            </a:ext>
          </a:extLst>
        </p:spPr>
        <p:txBody>
          <a:bodyPr lIns="34278" tIns="34278" rIns="34278" bIns="34278">
            <a:noAutofit/>
          </a:bodyPr>
          <a:lstStyle>
            <a:lvl1pPr marL="0" marR="0" indent="0" algn="l" defTabSz="1828359" rtl="0" latinLnBrk="0">
              <a:lnSpc>
                <a:spcPct val="100000"/>
              </a:lnSpc>
              <a:spcBef>
                <a:spcPts val="1200"/>
              </a:spcBef>
              <a:spcAft>
                <a:spcPts val="0"/>
              </a:spcAft>
              <a:buClrTx/>
              <a:buSzTx/>
              <a:buFont typeface="Arial"/>
              <a:buNone/>
              <a:tabLst/>
              <a:defRPr sz="5000" b="0" i="0" u="none" strike="noStrike" cap="none" spc="0" baseline="0">
                <a:ln>
                  <a:noFill/>
                </a:ln>
                <a:solidFill>
                  <a:srgbClr val="000000"/>
                </a:solidFill>
                <a:uFillTx/>
                <a:latin typeface="Arial"/>
                <a:ea typeface="Arial"/>
                <a:cs typeface="Arial"/>
                <a:sym typeface="Arial"/>
              </a:defRPr>
            </a:lvl1pPr>
            <a:lvl2pPr marL="1132337" marR="0" indent="-675246" algn="l" defTabSz="1828359" rtl="0" latinLnBrk="0">
              <a:lnSpc>
                <a:spcPts val="8000"/>
              </a:lnSpc>
              <a:spcBef>
                <a:spcPts val="0"/>
              </a:spcBef>
              <a:spcAft>
                <a:spcPts val="0"/>
              </a:spcAft>
              <a:buClrTx/>
              <a:buSzPct val="100000"/>
              <a:buFont typeface="Arial"/>
              <a:buChar char="–"/>
              <a:tabLst/>
              <a:defRPr sz="5200" b="0" i="0" u="none" strike="noStrike" cap="none" spc="0" baseline="0">
                <a:ln>
                  <a:noFill/>
                </a:ln>
                <a:solidFill>
                  <a:srgbClr val="000000"/>
                </a:solidFill>
                <a:uFillTx/>
                <a:latin typeface="Arial"/>
                <a:ea typeface="Arial"/>
                <a:cs typeface="Arial"/>
                <a:sym typeface="Arial"/>
              </a:defRPr>
            </a:lvl2pPr>
            <a:lvl3pPr marL="1508397" marR="0" indent="-594216" algn="l" defTabSz="1828359" rtl="0" latinLnBrk="0">
              <a:lnSpc>
                <a:spcPts val="8000"/>
              </a:lnSpc>
              <a:spcBef>
                <a:spcPts val="0"/>
              </a:spcBef>
              <a:spcAft>
                <a:spcPts val="0"/>
              </a:spcAft>
              <a:buClrTx/>
              <a:buSzPct val="100000"/>
              <a:buFont typeface="Arial"/>
              <a:buChar char="•"/>
              <a:tabLst/>
              <a:defRPr sz="5200" b="0" i="0" u="none" strike="noStrike" cap="none" spc="0" baseline="0">
                <a:ln>
                  <a:noFill/>
                </a:ln>
                <a:solidFill>
                  <a:srgbClr val="000000"/>
                </a:solidFill>
                <a:uFillTx/>
                <a:latin typeface="Arial"/>
                <a:ea typeface="Arial"/>
                <a:cs typeface="Arial"/>
                <a:sym typeface="Arial"/>
              </a:defRPr>
            </a:lvl3pPr>
            <a:lvl4pPr marL="2031512" marR="0" indent="-660240" algn="l" defTabSz="1828359" rtl="0" latinLnBrk="0">
              <a:lnSpc>
                <a:spcPts val="8000"/>
              </a:lnSpc>
              <a:spcBef>
                <a:spcPts val="0"/>
              </a:spcBef>
              <a:spcAft>
                <a:spcPts val="0"/>
              </a:spcAft>
              <a:buClrTx/>
              <a:buSzPct val="100000"/>
              <a:buFont typeface="Arial"/>
              <a:buChar char="–"/>
              <a:tabLst/>
              <a:defRPr sz="5200" b="0" i="0" u="none" strike="noStrike" cap="none" spc="0" baseline="0">
                <a:ln>
                  <a:noFill/>
                </a:ln>
                <a:solidFill>
                  <a:srgbClr val="000000"/>
                </a:solidFill>
                <a:uFillTx/>
                <a:latin typeface="Arial"/>
                <a:ea typeface="Arial"/>
                <a:cs typeface="Arial"/>
                <a:sym typeface="Arial"/>
              </a:defRPr>
            </a:lvl4pPr>
            <a:lvl5pPr marL="2488601" marR="0" indent="-660240" algn="l" defTabSz="1828359" rtl="0" latinLnBrk="0">
              <a:lnSpc>
                <a:spcPts val="8000"/>
              </a:lnSpc>
              <a:spcBef>
                <a:spcPts val="0"/>
              </a:spcBef>
              <a:spcAft>
                <a:spcPts val="0"/>
              </a:spcAft>
              <a:buClrTx/>
              <a:buSzPct val="100000"/>
              <a:buFont typeface="Arial"/>
              <a:buChar char="»"/>
              <a:tabLst/>
              <a:defRPr sz="5200" b="0" i="0" u="none" strike="noStrike" cap="none" spc="0" baseline="0">
                <a:ln>
                  <a:noFill/>
                </a:ln>
                <a:solidFill>
                  <a:srgbClr val="000000"/>
                </a:solidFill>
                <a:uFillTx/>
                <a:latin typeface="Arial"/>
                <a:ea typeface="Arial"/>
                <a:cs typeface="Arial"/>
                <a:sym typeface="Arial"/>
              </a:defRPr>
            </a:lvl5pPr>
            <a:lvl6pPr marL="2879667" marR="0" indent="-594216" algn="l" defTabSz="1828359" rtl="0" latinLnBrk="0">
              <a:lnSpc>
                <a:spcPts val="8000"/>
              </a:lnSpc>
              <a:spcBef>
                <a:spcPts val="0"/>
              </a:spcBef>
              <a:spcAft>
                <a:spcPts val="0"/>
              </a:spcAft>
              <a:buClrTx/>
              <a:buSzPct val="100000"/>
              <a:buFont typeface="Arial"/>
              <a:buChar char="•"/>
              <a:tabLst/>
              <a:defRPr sz="5200" b="0" i="0" u="none" strike="noStrike" cap="none" spc="0" baseline="0">
                <a:ln>
                  <a:noFill/>
                </a:ln>
                <a:solidFill>
                  <a:srgbClr val="000000"/>
                </a:solidFill>
                <a:uFillTx/>
                <a:latin typeface="Arial"/>
                <a:ea typeface="Arial"/>
                <a:cs typeface="Arial"/>
                <a:sym typeface="Arial"/>
              </a:defRPr>
            </a:lvl6pPr>
            <a:lvl7pPr marL="3336757" marR="0" indent="-594216" algn="l" defTabSz="1828359" rtl="0" latinLnBrk="0">
              <a:lnSpc>
                <a:spcPts val="8000"/>
              </a:lnSpc>
              <a:spcBef>
                <a:spcPts val="0"/>
              </a:spcBef>
              <a:spcAft>
                <a:spcPts val="0"/>
              </a:spcAft>
              <a:buClrTx/>
              <a:buSzPct val="100000"/>
              <a:buFont typeface="Arial"/>
              <a:buChar char="•"/>
              <a:tabLst/>
              <a:defRPr sz="5200" b="0" i="0" u="none" strike="noStrike" cap="none" spc="0" baseline="0">
                <a:ln>
                  <a:noFill/>
                </a:ln>
                <a:solidFill>
                  <a:srgbClr val="000000"/>
                </a:solidFill>
                <a:uFillTx/>
                <a:latin typeface="Arial"/>
                <a:ea typeface="Arial"/>
                <a:cs typeface="Arial"/>
                <a:sym typeface="Arial"/>
              </a:defRPr>
            </a:lvl7pPr>
            <a:lvl8pPr marL="3793849" marR="0" indent="-594216" algn="l" defTabSz="1828359" rtl="0" latinLnBrk="0">
              <a:lnSpc>
                <a:spcPts val="8000"/>
              </a:lnSpc>
              <a:spcBef>
                <a:spcPts val="0"/>
              </a:spcBef>
              <a:spcAft>
                <a:spcPts val="0"/>
              </a:spcAft>
              <a:buClrTx/>
              <a:buSzPct val="100000"/>
              <a:buFont typeface="Arial"/>
              <a:buChar char="•"/>
              <a:tabLst/>
              <a:defRPr sz="5200" b="0" i="0" u="none" strike="noStrike" cap="none" spc="0" baseline="0">
                <a:ln>
                  <a:noFill/>
                </a:ln>
                <a:solidFill>
                  <a:srgbClr val="000000"/>
                </a:solidFill>
                <a:uFillTx/>
                <a:latin typeface="Arial"/>
                <a:ea typeface="Arial"/>
                <a:cs typeface="Arial"/>
                <a:sym typeface="Arial"/>
              </a:defRPr>
            </a:lvl8pPr>
            <a:lvl9pPr marL="4250939" marR="0" indent="-594216" algn="l" defTabSz="1828359" rtl="0" latinLnBrk="0">
              <a:lnSpc>
                <a:spcPts val="8000"/>
              </a:lnSpc>
              <a:spcBef>
                <a:spcPts val="0"/>
              </a:spcBef>
              <a:spcAft>
                <a:spcPts val="0"/>
              </a:spcAft>
              <a:buClrTx/>
              <a:buSzPct val="100000"/>
              <a:buFont typeface="Arial"/>
              <a:buChar char="•"/>
              <a:tabLst/>
              <a:defRPr sz="5200" b="0" i="0" u="none" strike="noStrike" cap="none" spc="0" baseline="0">
                <a:ln>
                  <a:noFill/>
                </a:ln>
                <a:solidFill>
                  <a:srgbClr val="000000"/>
                </a:solidFill>
                <a:uFillTx/>
                <a:latin typeface="Arial"/>
                <a:ea typeface="Arial"/>
                <a:cs typeface="Arial"/>
                <a:sym typeface="Arial"/>
              </a:defRPr>
            </a:lvl9pPr>
          </a:lstStyle>
          <a:p>
            <a:pPr defTabSz="685635" fontAlgn="auto">
              <a:spcBef>
                <a:spcPts val="225"/>
              </a:spcBef>
              <a:defRPr sz="5000"/>
            </a:pPr>
            <a:r>
              <a:rPr lang="sv-SE" sz="1800" kern="0" dirty="0"/>
              <a:t>5 million €/$ from Region Värmland.</a:t>
            </a:r>
          </a:p>
          <a:p>
            <a:pPr defTabSz="685635" fontAlgn="auto">
              <a:spcBef>
                <a:spcPts val="225"/>
              </a:spcBef>
              <a:defRPr sz="5000"/>
            </a:pPr>
            <a:r>
              <a:rPr lang="sv-SE" sz="1800" kern="0" dirty="0"/>
              <a:t>6,5 million €/$ from från Karlstad U</a:t>
            </a:r>
            <a:r>
              <a:rPr lang="sv-SE" sz="1800" kern="0" dirty="0" err="1"/>
              <a:t>niversity</a:t>
            </a:r>
            <a:endParaRPr lang="sv-SE" sz="1800" kern="0" dirty="0"/>
          </a:p>
          <a:p>
            <a:pPr defTabSz="685635" fontAlgn="auto" hangingPunct="0">
              <a:spcBef>
                <a:spcPts val="225"/>
              </a:spcBef>
              <a:spcAft>
                <a:spcPts val="225"/>
              </a:spcAft>
            </a:pPr>
            <a:r>
              <a:rPr lang="sv-SE" sz="1800" kern="0" dirty="0"/>
              <a:t>5 million €/$ from </a:t>
            </a:r>
            <a:r>
              <a:rPr lang="sv-SE" sz="1800" kern="0" dirty="0" err="1"/>
              <a:t>external</a:t>
            </a:r>
            <a:r>
              <a:rPr lang="sv-SE" sz="1800" kern="0" dirty="0"/>
              <a:t> </a:t>
            </a:r>
            <a:r>
              <a:rPr lang="sv-SE" sz="1800" kern="0" dirty="0" err="1"/>
              <a:t>funding</a:t>
            </a:r>
            <a:endParaRPr lang="sv-SE" sz="1800" kern="0" dirty="0"/>
          </a:p>
          <a:p>
            <a:pPr defTabSz="685635" fontAlgn="auto" hangingPunct="0">
              <a:spcBef>
                <a:spcPts val="225"/>
              </a:spcBef>
              <a:spcAft>
                <a:spcPts val="225"/>
              </a:spcAft>
            </a:pPr>
            <a:r>
              <a:rPr lang="sv-SE" sz="1800" kern="0" dirty="0"/>
              <a:t>Totalt: 16,5 million €/$ </a:t>
            </a:r>
          </a:p>
        </p:txBody>
      </p:sp>
      <p:pic>
        <p:nvPicPr>
          <p:cNvPr id="11" name="image55.jpg" descr="images.jpg"/>
          <p:cNvPicPr>
            <a:picLocks noChangeAspect="1"/>
          </p:cNvPicPr>
          <p:nvPr/>
        </p:nvPicPr>
        <p:blipFill>
          <a:blip r:embed="rId3"/>
          <a:stretch>
            <a:fillRect/>
          </a:stretch>
        </p:blipFill>
        <p:spPr>
          <a:xfrm>
            <a:off x="1152170" y="3627551"/>
            <a:ext cx="1192689" cy="598226"/>
          </a:xfrm>
          <a:prstGeom prst="rect">
            <a:avLst/>
          </a:prstGeom>
          <a:ln w="12700">
            <a:miter lim="400000"/>
          </a:ln>
        </p:spPr>
      </p:pic>
      <p:pic>
        <p:nvPicPr>
          <p:cNvPr id="12" name="image56.png" descr="imgres.png"/>
          <p:cNvPicPr>
            <a:picLocks noChangeAspect="1"/>
          </p:cNvPicPr>
          <p:nvPr/>
        </p:nvPicPr>
        <p:blipFill>
          <a:blip r:embed="rId4"/>
          <a:stretch>
            <a:fillRect/>
          </a:stretch>
        </p:blipFill>
        <p:spPr>
          <a:xfrm>
            <a:off x="2556326" y="3628606"/>
            <a:ext cx="1890210" cy="593933"/>
          </a:xfrm>
          <a:prstGeom prst="rect">
            <a:avLst/>
          </a:prstGeom>
          <a:ln w="12700">
            <a:miter lim="400000"/>
          </a:ln>
        </p:spPr>
      </p:pic>
      <p:pic>
        <p:nvPicPr>
          <p:cNvPr id="13" name="image57.jpg" descr="imgres.jpg"/>
          <p:cNvPicPr>
            <a:picLocks noChangeAspect="1"/>
          </p:cNvPicPr>
          <p:nvPr/>
        </p:nvPicPr>
        <p:blipFill>
          <a:blip r:embed="rId5"/>
          <a:stretch>
            <a:fillRect/>
          </a:stretch>
        </p:blipFill>
        <p:spPr>
          <a:xfrm>
            <a:off x="3289791" y="4614310"/>
            <a:ext cx="1754814" cy="633423"/>
          </a:xfrm>
          <a:prstGeom prst="rect">
            <a:avLst/>
          </a:prstGeom>
          <a:ln w="12700">
            <a:miter lim="400000"/>
          </a:ln>
        </p:spPr>
      </p:pic>
      <p:pic>
        <p:nvPicPr>
          <p:cNvPr id="14" name="image58.png" descr="imgres.png"/>
          <p:cNvPicPr>
            <a:picLocks noChangeAspect="1"/>
          </p:cNvPicPr>
          <p:nvPr/>
        </p:nvPicPr>
        <p:blipFill>
          <a:blip r:embed="rId6"/>
          <a:stretch>
            <a:fillRect/>
          </a:stretch>
        </p:blipFill>
        <p:spPr>
          <a:xfrm>
            <a:off x="1133712" y="4756415"/>
            <a:ext cx="1824895" cy="491318"/>
          </a:xfrm>
          <a:prstGeom prst="rect">
            <a:avLst/>
          </a:prstGeom>
          <a:ln w="12700">
            <a:miter lim="400000"/>
          </a:ln>
        </p:spPr>
      </p:pic>
      <p:pic>
        <p:nvPicPr>
          <p:cNvPr id="16" name="image60.jpg" descr="imgres.jpg"/>
          <p:cNvPicPr>
            <a:picLocks noChangeAspect="1"/>
          </p:cNvPicPr>
          <p:nvPr/>
        </p:nvPicPr>
        <p:blipFill>
          <a:blip r:embed="rId7"/>
          <a:stretch>
            <a:fillRect/>
          </a:stretch>
        </p:blipFill>
        <p:spPr>
          <a:xfrm>
            <a:off x="4787592" y="3628606"/>
            <a:ext cx="1082423" cy="735547"/>
          </a:xfrm>
          <a:prstGeom prst="rect">
            <a:avLst/>
          </a:prstGeom>
          <a:ln w="12700">
            <a:miter lim="400000"/>
          </a:ln>
        </p:spPr>
      </p:pic>
      <p:pic>
        <p:nvPicPr>
          <p:cNvPr id="17" name="image61.jpg" descr="imgres.jpg"/>
          <p:cNvPicPr>
            <a:picLocks noChangeAspect="1"/>
          </p:cNvPicPr>
          <p:nvPr/>
        </p:nvPicPr>
        <p:blipFill>
          <a:blip r:embed="rId8"/>
          <a:stretch>
            <a:fillRect/>
          </a:stretch>
        </p:blipFill>
        <p:spPr>
          <a:xfrm>
            <a:off x="6352381" y="3508282"/>
            <a:ext cx="2089897" cy="899818"/>
          </a:xfrm>
          <a:prstGeom prst="rect">
            <a:avLst/>
          </a:prstGeom>
          <a:ln w="12700">
            <a:miter lim="400000"/>
          </a:ln>
        </p:spPr>
      </p:pic>
      <p:sp>
        <p:nvSpPr>
          <p:cNvPr id="18" name="Title 2"/>
          <p:cNvSpPr>
            <a:spLocks noGrp="1"/>
          </p:cNvSpPr>
          <p:nvPr>
            <p:ph type="title"/>
          </p:nvPr>
        </p:nvSpPr>
        <p:spPr>
          <a:xfrm>
            <a:off x="296756" y="1212991"/>
            <a:ext cx="8488574" cy="480730"/>
          </a:xfrm>
        </p:spPr>
        <p:txBody>
          <a:bodyPr>
            <a:noAutofit/>
          </a:bodyPr>
          <a:lstStyle/>
          <a:p>
            <a:r>
              <a:rPr lang="sv-SE" sz="2475" b="0" dirty="0" err="1"/>
              <a:t>Funding</a:t>
            </a:r>
            <a:r>
              <a:rPr lang="sv-SE" sz="2475" b="0" dirty="0"/>
              <a:t> </a:t>
            </a:r>
            <a:r>
              <a:rPr lang="sv-SE" sz="2475" b="0" dirty="0" err="1"/>
              <a:t>Model</a:t>
            </a:r>
            <a:br>
              <a:rPr lang="sv-SE" sz="2475" b="0" dirty="0"/>
            </a:br>
            <a:r>
              <a:rPr lang="sv-SE" sz="2475" b="0" dirty="0" err="1"/>
              <a:t>Akademy</a:t>
            </a:r>
            <a:r>
              <a:rPr lang="sv-SE" sz="2475" b="0" dirty="0"/>
              <a:t> for Smart Specialisation 2016-2020</a:t>
            </a:r>
          </a:p>
        </p:txBody>
      </p:sp>
      <p:sp>
        <p:nvSpPr>
          <p:cNvPr id="2" name="textruta 1">
            <a:extLst>
              <a:ext uri="{FF2B5EF4-FFF2-40B4-BE49-F238E27FC236}">
                <a16:creationId xmlns:a16="http://schemas.microsoft.com/office/drawing/2014/main" id="{F88771CC-9158-4449-992B-0D336279EE36}"/>
              </a:ext>
            </a:extLst>
          </p:cNvPr>
          <p:cNvSpPr txBox="1"/>
          <p:nvPr/>
        </p:nvSpPr>
        <p:spPr>
          <a:xfrm>
            <a:off x="6352380" y="2304767"/>
            <a:ext cx="2706451" cy="59247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9050" tIns="19050" rIns="19050" bIns="19050" numCol="1" spcCol="38100" rtlCol="0" anchor="ctr">
            <a:spAutoFit/>
          </a:bodyPr>
          <a:lstStyle/>
          <a:p>
            <a:pPr algn="ctr" defTabSz="309563" fontAlgn="auto" hangingPunct="0">
              <a:spcBef>
                <a:spcPts val="0"/>
              </a:spcBef>
              <a:spcAft>
                <a:spcPts val="0"/>
              </a:spcAft>
            </a:pPr>
            <a:r>
              <a:rPr lang="en-GB" kern="0" dirty="0">
                <a:solidFill>
                  <a:srgbClr val="000000"/>
                </a:solidFill>
                <a:latin typeface="Arial"/>
                <a:cs typeface="Arial"/>
                <a:sym typeface="Helvetica Light"/>
              </a:rPr>
              <a:t>… and 20 </a:t>
            </a:r>
            <a:r>
              <a:rPr lang="en-GB" kern="0" dirty="0">
                <a:solidFill>
                  <a:srgbClr val="000000"/>
                </a:solidFill>
                <a:latin typeface="Arial"/>
                <a:cs typeface="Arial"/>
                <a:sym typeface="Arial"/>
              </a:rPr>
              <a:t>million €/$  in related project funding </a:t>
            </a:r>
            <a:endParaRPr lang="en-GB" kern="0" dirty="0">
              <a:solidFill>
                <a:srgbClr val="000000"/>
              </a:solidFill>
              <a:latin typeface="Arial"/>
              <a:cs typeface="Arial"/>
              <a:sym typeface="Helvetica Light"/>
            </a:endParaRPr>
          </a:p>
        </p:txBody>
      </p:sp>
    </p:spTree>
    <p:extLst>
      <p:ext uri="{BB962C8B-B14F-4D97-AF65-F5344CB8AC3E}">
        <p14:creationId xmlns:p14="http://schemas.microsoft.com/office/powerpoint/2010/main" val="30977571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ruta 2"/>
          <p:cNvSpPr txBox="1"/>
          <p:nvPr/>
        </p:nvSpPr>
        <p:spPr>
          <a:xfrm>
            <a:off x="604157" y="955896"/>
            <a:ext cx="8066314" cy="1004121"/>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90" tIns="34290" rIns="34290" bIns="34290" numCol="1" spcCol="38100" rtlCol="0" anchor="t">
            <a:spAutoFit/>
          </a:bodyPr>
          <a:lstStyle/>
          <a:p>
            <a:pPr defTabSz="685635" fontAlgn="auto" hangingPunct="0">
              <a:spcBef>
                <a:spcPts val="0"/>
              </a:spcBef>
              <a:spcAft>
                <a:spcPts val="0"/>
              </a:spcAft>
            </a:pPr>
            <a:r>
              <a:rPr lang="en-GB" sz="2025" kern="0" dirty="0">
                <a:solidFill>
                  <a:srgbClr val="000000"/>
                </a:solidFill>
                <a:latin typeface="Arial"/>
                <a:cs typeface="Arial"/>
                <a:sym typeface="Arial"/>
              </a:rPr>
              <a:t>Marek </a:t>
            </a:r>
            <a:r>
              <a:rPr lang="en-GB" sz="2025" kern="0" dirty="0" err="1">
                <a:solidFill>
                  <a:srgbClr val="000000"/>
                </a:solidFill>
                <a:latin typeface="Arial"/>
                <a:cs typeface="Arial"/>
                <a:sym typeface="Arial"/>
              </a:rPr>
              <a:t>Przeor</a:t>
            </a:r>
            <a:r>
              <a:rPr lang="en-GB" sz="2025" kern="0" dirty="0">
                <a:solidFill>
                  <a:srgbClr val="000000"/>
                </a:solidFill>
                <a:latin typeface="Arial"/>
                <a:cs typeface="Arial"/>
                <a:sym typeface="Arial"/>
              </a:rPr>
              <a:t> from European Union, DG Regio:</a:t>
            </a:r>
          </a:p>
          <a:p>
            <a:pPr defTabSz="685635" fontAlgn="auto" hangingPunct="0">
              <a:spcBef>
                <a:spcPts val="0"/>
              </a:spcBef>
              <a:spcAft>
                <a:spcPts val="0"/>
              </a:spcAft>
            </a:pPr>
            <a:r>
              <a:rPr lang="en-GB" sz="1350" kern="0" dirty="0">
                <a:solidFill>
                  <a:srgbClr val="000000"/>
                </a:solidFill>
                <a:latin typeface="Arial"/>
                <a:cs typeface="Arial"/>
                <a:sym typeface="Arial"/>
              </a:rPr>
              <a:t>The Academy for Smart Specialisation is a best practice in Europe on how you can connect universities to smart specialisation.</a:t>
            </a:r>
          </a:p>
          <a:p>
            <a:pPr defTabSz="685635" fontAlgn="auto" hangingPunct="0">
              <a:spcBef>
                <a:spcPts val="0"/>
              </a:spcBef>
              <a:spcAft>
                <a:spcPts val="0"/>
              </a:spcAft>
            </a:pPr>
            <a:r>
              <a:rPr lang="en-GB" sz="1350" kern="0" dirty="0">
                <a:solidFill>
                  <a:srgbClr val="000000"/>
                </a:solidFill>
                <a:latin typeface="Arial"/>
                <a:cs typeface="Arial"/>
                <a:sym typeface="Arial"/>
              </a:rPr>
              <a:t>You have managed to do this more tangible thanks to the concept Academy for smart specialisation.</a:t>
            </a:r>
          </a:p>
        </p:txBody>
      </p:sp>
      <p:pic>
        <p:nvPicPr>
          <p:cNvPr id="4" name="Bildobjekt 3"/>
          <p:cNvPicPr>
            <a:picLocks noChangeAspect="1"/>
          </p:cNvPicPr>
          <p:nvPr/>
        </p:nvPicPr>
        <p:blipFill>
          <a:blip r:embed="rId2"/>
          <a:stretch>
            <a:fillRect/>
          </a:stretch>
        </p:blipFill>
        <p:spPr>
          <a:xfrm>
            <a:off x="2133600" y="2044812"/>
            <a:ext cx="4876800" cy="3252788"/>
          </a:xfrm>
          <a:prstGeom prst="rect">
            <a:avLst/>
          </a:prstGeom>
        </p:spPr>
      </p:pic>
    </p:spTree>
    <p:extLst>
      <p:ext uri="{BB962C8B-B14F-4D97-AF65-F5344CB8AC3E}">
        <p14:creationId xmlns:p14="http://schemas.microsoft.com/office/powerpoint/2010/main" val="112876183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a:extLst>
              <a:ext uri="{FF2B5EF4-FFF2-40B4-BE49-F238E27FC236}">
                <a16:creationId xmlns:a16="http://schemas.microsoft.com/office/drawing/2014/main" id="{5B28C5F4-DCAD-634E-BCB9-C6942CFC7CA0}"/>
              </a:ext>
            </a:extLst>
          </p:cNvPr>
          <p:cNvSpPr>
            <a:spLocks noGrp="1"/>
          </p:cNvSpPr>
          <p:nvPr>
            <p:ph type="title"/>
          </p:nvPr>
        </p:nvSpPr>
        <p:spPr/>
        <p:txBody>
          <a:bodyPr>
            <a:normAutofit/>
          </a:bodyPr>
          <a:lstStyle/>
          <a:p>
            <a:r>
              <a:rPr lang="sv-SE" dirty="0"/>
              <a:t>Will be evalutade by </a:t>
            </a:r>
            <a:br>
              <a:rPr lang="sv-SE" dirty="0"/>
            </a:br>
            <a:r>
              <a:rPr lang="sv-SE" dirty="0"/>
              <a:t>OECD and Nordregio </a:t>
            </a:r>
            <a:br>
              <a:rPr lang="sv-SE" dirty="0"/>
            </a:br>
            <a:r>
              <a:rPr lang="sv-SE" dirty="0"/>
              <a:t>in </a:t>
            </a:r>
            <a:r>
              <a:rPr lang="sv-SE" dirty="0" err="1"/>
              <a:t>January</a:t>
            </a:r>
            <a:r>
              <a:rPr lang="sv-SE" dirty="0"/>
              <a:t> 2020</a:t>
            </a:r>
          </a:p>
        </p:txBody>
      </p:sp>
    </p:spTree>
    <p:extLst>
      <p:ext uri="{BB962C8B-B14F-4D97-AF65-F5344CB8AC3E}">
        <p14:creationId xmlns:p14="http://schemas.microsoft.com/office/powerpoint/2010/main" val="325000061"/>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a:xfrm>
            <a:off x="800100" y="1538791"/>
            <a:ext cx="7595754" cy="1694762"/>
          </a:xfrm>
        </p:spPr>
        <p:txBody>
          <a:bodyPr/>
          <a:lstStyle/>
          <a:p>
            <a:pPr algn="ctr"/>
            <a:r>
              <a:rPr lang="en" sz="4313" dirty="0"/>
              <a:t>Forest based </a:t>
            </a:r>
            <a:r>
              <a:rPr lang="en" sz="4313" dirty="0" err="1"/>
              <a:t>bioeconomy</a:t>
            </a:r>
            <a:br>
              <a:rPr lang="en" dirty="0"/>
            </a:br>
            <a:r>
              <a:rPr lang="en" sz="2700" dirty="0"/>
              <a:t>– the highest </a:t>
            </a:r>
            <a:r>
              <a:rPr lang="en" sz="2700" dirty="0" err="1"/>
              <a:t>prioritised</a:t>
            </a:r>
            <a:r>
              <a:rPr lang="en" sz="2700" dirty="0"/>
              <a:t> </a:t>
            </a:r>
            <a:r>
              <a:rPr lang="en" sz="2700" dirty="0" err="1"/>
              <a:t>specialisation</a:t>
            </a:r>
            <a:r>
              <a:rPr lang="en" sz="2700" dirty="0"/>
              <a:t> of </a:t>
            </a:r>
            <a:r>
              <a:rPr lang="en" sz="2700" dirty="0" err="1"/>
              <a:t>Värmland’s</a:t>
            </a:r>
            <a:r>
              <a:rPr lang="en" sz="2700" dirty="0"/>
              <a:t> Regional Smart </a:t>
            </a:r>
            <a:r>
              <a:rPr lang="en" sz="2700" dirty="0" err="1"/>
              <a:t>Specialisation</a:t>
            </a:r>
            <a:endParaRPr lang="sv-SE" dirty="0"/>
          </a:p>
        </p:txBody>
      </p:sp>
    </p:spTree>
    <p:extLst>
      <p:ext uri="{BB962C8B-B14F-4D97-AF65-F5344CB8AC3E}">
        <p14:creationId xmlns:p14="http://schemas.microsoft.com/office/powerpoint/2010/main" val="32391050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 name="Diagram 24"/>
          <p:cNvGraphicFramePr>
            <a:graphicFrameLocks noGrp="1"/>
          </p:cNvGraphicFramePr>
          <p:nvPr/>
        </p:nvGraphicFramePr>
        <p:xfrm>
          <a:off x="198642" y="1390910"/>
          <a:ext cx="6630783" cy="4190740"/>
        </p:xfrm>
        <a:graphic>
          <a:graphicData uri="http://schemas.openxmlformats.org/drawingml/2006/chart">
            <c:chart xmlns:c="http://schemas.openxmlformats.org/drawingml/2006/chart" xmlns:r="http://schemas.openxmlformats.org/officeDocument/2006/relationships" r:id="rId3"/>
          </a:graphicData>
        </a:graphic>
      </p:graphicFrame>
      <p:sp>
        <p:nvSpPr>
          <p:cNvPr id="2" name="Platshållare för datum 1"/>
          <p:cNvSpPr>
            <a:spLocks noGrp="1"/>
          </p:cNvSpPr>
          <p:nvPr>
            <p:ph type="dt" sz="half" idx="4294967295"/>
          </p:nvPr>
        </p:nvSpPr>
        <p:spPr>
          <a:xfrm>
            <a:off x="0" y="5645944"/>
            <a:ext cx="766167" cy="114896"/>
          </a:xfrm>
        </p:spPr>
        <p:txBody>
          <a:bodyPr/>
          <a:lstStyle/>
          <a:p>
            <a:pPr defTabSz="914378" fontAlgn="auto">
              <a:spcBef>
                <a:spcPts val="0"/>
              </a:spcBef>
              <a:spcAft>
                <a:spcPts val="0"/>
              </a:spcAft>
              <a:defRPr/>
            </a:pPr>
            <a:r>
              <a:rPr lang="sv-SE">
                <a:solidFill>
                  <a:srgbClr val="D2D4D9">
                    <a:lumMod val="50000"/>
                  </a:srgbClr>
                </a:solidFill>
                <a:latin typeface="Calibri"/>
                <a:cs typeface="Arial"/>
                <a:sym typeface="Arial"/>
              </a:rPr>
              <a:t>2019-08-27</a:t>
            </a:r>
          </a:p>
        </p:txBody>
      </p:sp>
      <p:sp>
        <p:nvSpPr>
          <p:cNvPr id="4" name="Platshållare för sidfot 3">
            <a:extLst>
              <a:ext uri="{FF2B5EF4-FFF2-40B4-BE49-F238E27FC236}">
                <a16:creationId xmlns:a16="http://schemas.microsoft.com/office/drawing/2014/main" id="{96B0B0E2-757F-42BA-963D-A370CC39E1BF}"/>
              </a:ext>
            </a:extLst>
          </p:cNvPr>
          <p:cNvSpPr>
            <a:spLocks noGrp="1"/>
          </p:cNvSpPr>
          <p:nvPr>
            <p:ph type="ftr" sz="quarter" idx="4294967295"/>
          </p:nvPr>
        </p:nvSpPr>
        <p:spPr>
          <a:xfrm>
            <a:off x="0" y="5645349"/>
            <a:ext cx="2814042" cy="116086"/>
          </a:xfrm>
        </p:spPr>
        <p:txBody>
          <a:bodyPr/>
          <a:lstStyle/>
          <a:p>
            <a:pPr defTabSz="914378" fontAlgn="auto">
              <a:spcBef>
                <a:spcPts val="0"/>
              </a:spcBef>
              <a:spcAft>
                <a:spcPts val="0"/>
              </a:spcAft>
              <a:defRPr/>
            </a:pPr>
            <a:r>
              <a:rPr lang="sv-SE">
                <a:solidFill>
                  <a:srgbClr val="D2D4D9">
                    <a:lumMod val="50000"/>
                  </a:srgbClr>
                </a:solidFill>
                <a:latin typeface="Calibri"/>
                <a:cs typeface="Arial"/>
                <a:sym typeface="Arial"/>
              </a:rPr>
              <a:t>© Bisnode 2019</a:t>
            </a:r>
            <a:endParaRPr lang="sv-SE" dirty="0">
              <a:solidFill>
                <a:srgbClr val="D2D4D9">
                  <a:lumMod val="50000"/>
                </a:srgbClr>
              </a:solidFill>
              <a:latin typeface="Calibri"/>
              <a:cs typeface="Arial"/>
              <a:sym typeface="Arial"/>
            </a:endParaRPr>
          </a:p>
        </p:txBody>
      </p:sp>
      <p:sp>
        <p:nvSpPr>
          <p:cNvPr id="3" name="Platshållare för bildnummer 2"/>
          <p:cNvSpPr>
            <a:spLocks noGrp="1"/>
          </p:cNvSpPr>
          <p:nvPr>
            <p:ph type="sldNum" sz="quarter" idx="4294967295"/>
          </p:nvPr>
        </p:nvSpPr>
        <p:spPr>
          <a:xfrm>
            <a:off x="0" y="5645349"/>
            <a:ext cx="971550" cy="115491"/>
          </a:xfrm>
        </p:spPr>
        <p:txBody>
          <a:bodyPr/>
          <a:lstStyle/>
          <a:p>
            <a:pPr algn="l" defTabSz="914378" fontAlgn="auto">
              <a:spcBef>
                <a:spcPts val="0"/>
              </a:spcBef>
              <a:spcAft>
                <a:spcPts val="0"/>
              </a:spcAft>
              <a:defRPr/>
            </a:pPr>
            <a:fld id="{50212C9A-176A-4EFA-8E35-EAF5BF79FB51}" type="slidenum">
              <a:rPr lang="sv-SE">
                <a:solidFill>
                  <a:srgbClr val="D2D4D9">
                    <a:lumMod val="50000"/>
                  </a:srgbClr>
                </a:solidFill>
                <a:latin typeface="Calibri"/>
                <a:cs typeface="Arial"/>
                <a:sym typeface="Arial"/>
              </a:rPr>
              <a:pPr algn="l" defTabSz="914378" fontAlgn="auto">
                <a:spcBef>
                  <a:spcPts val="0"/>
                </a:spcBef>
                <a:spcAft>
                  <a:spcPts val="0"/>
                </a:spcAft>
                <a:defRPr/>
              </a:pPr>
              <a:t>25</a:t>
            </a:fld>
            <a:endParaRPr lang="sv-SE">
              <a:solidFill>
                <a:srgbClr val="D2D4D9">
                  <a:lumMod val="50000"/>
                </a:srgbClr>
              </a:solidFill>
              <a:latin typeface="Calibri"/>
              <a:cs typeface="Arial"/>
              <a:sym typeface="Arial"/>
            </a:endParaRPr>
          </a:p>
        </p:txBody>
      </p:sp>
      <p:sp>
        <p:nvSpPr>
          <p:cNvPr id="5" name="Rubrik 4">
            <a:extLst>
              <a:ext uri="{FF2B5EF4-FFF2-40B4-BE49-F238E27FC236}">
                <a16:creationId xmlns:a16="http://schemas.microsoft.com/office/drawing/2014/main" id="{9243AE25-82D7-4B8C-BDF3-B6725DC3A05A}"/>
              </a:ext>
            </a:extLst>
          </p:cNvPr>
          <p:cNvSpPr>
            <a:spLocks noGrp="1"/>
          </p:cNvSpPr>
          <p:nvPr>
            <p:ph type="title" idx="4294967295"/>
          </p:nvPr>
        </p:nvSpPr>
        <p:spPr>
          <a:xfrm>
            <a:off x="103909" y="998934"/>
            <a:ext cx="8315921" cy="290513"/>
          </a:xfrm>
        </p:spPr>
        <p:txBody>
          <a:bodyPr>
            <a:noAutofit/>
          </a:bodyPr>
          <a:lstStyle/>
          <a:p>
            <a:r>
              <a:rPr lang="en-GB" sz="2700"/>
              <a:t>Profitability and growth in value added 2013-2018</a:t>
            </a:r>
            <a:endParaRPr lang="en-GB" sz="2700">
              <a:solidFill>
                <a:schemeClr val="tx2"/>
              </a:solidFill>
            </a:endParaRPr>
          </a:p>
        </p:txBody>
      </p:sp>
      <p:sp>
        <p:nvSpPr>
          <p:cNvPr id="20" name="textruta 19"/>
          <p:cNvSpPr txBox="1"/>
          <p:nvPr/>
        </p:nvSpPr>
        <p:spPr>
          <a:xfrm>
            <a:off x="6727390" y="1492264"/>
            <a:ext cx="2258213" cy="461665"/>
          </a:xfrm>
          <a:prstGeom prst="rect">
            <a:avLst/>
          </a:prstGeom>
          <a:solidFill>
            <a:schemeClr val="bg1">
              <a:lumMod val="95000"/>
            </a:schemeClr>
          </a:solidFill>
        </p:spPr>
        <p:txBody>
          <a:bodyPr wrap="square" rtlCol="0">
            <a:spAutoFit/>
          </a:bodyPr>
          <a:lstStyle/>
          <a:p>
            <a:pPr defTabSz="914378" eaLnBrk="0" hangingPunct="0">
              <a:spcBef>
                <a:spcPts val="0"/>
              </a:spcBef>
              <a:spcAft>
                <a:spcPts val="450"/>
              </a:spcAft>
              <a:buSzPct val="70000"/>
              <a:defRPr/>
            </a:pPr>
            <a:r>
              <a:rPr lang="en-GB" sz="1200" kern="0">
                <a:solidFill>
                  <a:srgbClr val="000000"/>
                </a:solidFill>
                <a:latin typeface="Arial"/>
                <a:cs typeface="Arial"/>
                <a:sym typeface="Arial"/>
              </a:rPr>
              <a:t>Good profitability for most industries except Logistics.</a:t>
            </a:r>
            <a:endParaRPr lang="en-GB" sz="1200" kern="0">
              <a:solidFill>
                <a:srgbClr val="FF0000"/>
              </a:solidFill>
              <a:latin typeface="Calibri"/>
              <a:cs typeface="Arial"/>
              <a:sym typeface="Arial"/>
            </a:endParaRPr>
          </a:p>
        </p:txBody>
      </p:sp>
      <p:sp>
        <p:nvSpPr>
          <p:cNvPr id="6" name="Rektangel 5">
            <a:extLst>
              <a:ext uri="{FF2B5EF4-FFF2-40B4-BE49-F238E27FC236}">
                <a16:creationId xmlns:a16="http://schemas.microsoft.com/office/drawing/2014/main" id="{2517C65E-763E-744D-AD50-7248CE6C7F86}"/>
              </a:ext>
            </a:extLst>
          </p:cNvPr>
          <p:cNvSpPr/>
          <p:nvPr/>
        </p:nvSpPr>
        <p:spPr>
          <a:xfrm rot="16200000">
            <a:off x="922370" y="2063560"/>
            <a:ext cx="1353256" cy="276999"/>
          </a:xfrm>
          <a:prstGeom prst="rect">
            <a:avLst/>
          </a:prstGeom>
        </p:spPr>
        <p:txBody>
          <a:bodyPr wrap="none">
            <a:spAutoFit/>
          </a:bodyPr>
          <a:lstStyle/>
          <a:p>
            <a:pPr defTabSz="685635" fontAlgn="auto" hangingPunct="0">
              <a:spcBef>
                <a:spcPts val="0"/>
              </a:spcBef>
              <a:spcAft>
                <a:spcPts val="0"/>
              </a:spcAft>
            </a:pPr>
            <a:r>
              <a:rPr lang="sv-SE" sz="1200" kern="0" dirty="0" err="1">
                <a:solidFill>
                  <a:srgbClr val="000000"/>
                </a:solidFill>
                <a:latin typeface="Arial"/>
                <a:cs typeface="Arial"/>
                <a:sym typeface="Arial"/>
              </a:rPr>
              <a:t>Profitability</a:t>
            </a:r>
            <a:r>
              <a:rPr lang="sv-SE" sz="1200" kern="0" dirty="0">
                <a:solidFill>
                  <a:srgbClr val="000000"/>
                </a:solidFill>
                <a:latin typeface="Arial"/>
                <a:cs typeface="Arial"/>
                <a:sym typeface="Arial"/>
              </a:rPr>
              <a:t> Index</a:t>
            </a:r>
          </a:p>
        </p:txBody>
      </p:sp>
      <p:sp>
        <p:nvSpPr>
          <p:cNvPr id="7" name="Rektangel 6">
            <a:extLst>
              <a:ext uri="{FF2B5EF4-FFF2-40B4-BE49-F238E27FC236}">
                <a16:creationId xmlns:a16="http://schemas.microsoft.com/office/drawing/2014/main" id="{CF8A87B3-EE42-A34C-80C3-4FADC766DAA8}"/>
              </a:ext>
            </a:extLst>
          </p:cNvPr>
          <p:cNvSpPr/>
          <p:nvPr/>
        </p:nvSpPr>
        <p:spPr>
          <a:xfrm>
            <a:off x="4881159" y="4826693"/>
            <a:ext cx="1718740" cy="276999"/>
          </a:xfrm>
          <a:prstGeom prst="rect">
            <a:avLst/>
          </a:prstGeom>
        </p:spPr>
        <p:txBody>
          <a:bodyPr wrap="none">
            <a:spAutoFit/>
          </a:bodyPr>
          <a:lstStyle/>
          <a:p>
            <a:pPr defTabSz="685635" fontAlgn="auto" hangingPunct="0">
              <a:spcBef>
                <a:spcPts val="0"/>
              </a:spcBef>
              <a:spcAft>
                <a:spcPts val="0"/>
              </a:spcAft>
            </a:pPr>
            <a:r>
              <a:rPr lang="sv-SE" sz="1200" kern="0" dirty="0" err="1">
                <a:solidFill>
                  <a:srgbClr val="000000"/>
                </a:solidFill>
                <a:latin typeface="Arial"/>
                <a:cs typeface="Arial"/>
                <a:sym typeface="Arial"/>
              </a:rPr>
              <a:t>Growth</a:t>
            </a:r>
            <a:r>
              <a:rPr lang="sv-SE" sz="1200" kern="0" dirty="0">
                <a:solidFill>
                  <a:srgbClr val="000000"/>
                </a:solidFill>
                <a:latin typeface="Arial"/>
                <a:cs typeface="Arial"/>
                <a:sym typeface="Arial"/>
              </a:rPr>
              <a:t> in </a:t>
            </a:r>
            <a:r>
              <a:rPr lang="sv-SE" sz="1200" kern="0" dirty="0" err="1">
                <a:solidFill>
                  <a:srgbClr val="000000"/>
                </a:solidFill>
                <a:latin typeface="Arial"/>
                <a:cs typeface="Arial"/>
                <a:sym typeface="Arial"/>
              </a:rPr>
              <a:t>value</a:t>
            </a:r>
            <a:r>
              <a:rPr lang="sv-SE" sz="1200" kern="0" dirty="0">
                <a:solidFill>
                  <a:srgbClr val="000000"/>
                </a:solidFill>
                <a:latin typeface="Arial"/>
                <a:cs typeface="Arial"/>
                <a:sym typeface="Arial"/>
              </a:rPr>
              <a:t> </a:t>
            </a:r>
            <a:r>
              <a:rPr lang="sv-SE" sz="1200" kern="0" dirty="0" err="1">
                <a:solidFill>
                  <a:srgbClr val="000000"/>
                </a:solidFill>
                <a:latin typeface="Arial"/>
                <a:cs typeface="Arial"/>
                <a:sym typeface="Arial"/>
              </a:rPr>
              <a:t>added</a:t>
            </a:r>
            <a:endParaRPr lang="sv-SE" sz="1200" kern="0" dirty="0">
              <a:solidFill>
                <a:srgbClr val="000000"/>
              </a:solidFill>
              <a:latin typeface="Arial"/>
              <a:cs typeface="Arial"/>
              <a:sym typeface="Arial"/>
            </a:endParaRPr>
          </a:p>
        </p:txBody>
      </p:sp>
    </p:spTree>
    <p:extLst>
      <p:ext uri="{BB962C8B-B14F-4D97-AF65-F5344CB8AC3E}">
        <p14:creationId xmlns:p14="http://schemas.microsoft.com/office/powerpoint/2010/main" val="23725762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p 7"/>
          <p:cNvGrpSpPr/>
          <p:nvPr/>
        </p:nvGrpSpPr>
        <p:grpSpPr>
          <a:xfrm>
            <a:off x="153786" y="1227443"/>
            <a:ext cx="3835140" cy="4286576"/>
            <a:chOff x="12967853" y="987180"/>
            <a:chExt cx="10227040" cy="11430869"/>
          </a:xfrm>
        </p:grpSpPr>
        <p:pic>
          <p:nvPicPr>
            <p:cNvPr id="2" name="Bildobjekt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93711" y="6627695"/>
              <a:ext cx="10058400" cy="5658855"/>
            </a:xfrm>
            <a:prstGeom prst="rect">
              <a:avLst/>
            </a:prstGeom>
          </p:spPr>
        </p:pic>
        <p:pic>
          <p:nvPicPr>
            <p:cNvPr id="3" name="Bildobjekt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93643" y="987180"/>
              <a:ext cx="10058400" cy="5657850"/>
            </a:xfrm>
            <a:prstGeom prst="rect">
              <a:avLst/>
            </a:prstGeom>
          </p:spPr>
        </p:pic>
        <p:sp>
          <p:nvSpPr>
            <p:cNvPr id="4" name="textruta 3"/>
            <p:cNvSpPr txBox="1"/>
            <p:nvPr/>
          </p:nvSpPr>
          <p:spPr>
            <a:xfrm>
              <a:off x="12967853" y="11679385"/>
              <a:ext cx="5938379" cy="738664"/>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4290" tIns="34290" rIns="34290" bIns="34290" numCol="1" spcCol="38100" rtlCol="0" anchor="t">
              <a:spAutoFit/>
            </a:bodyPr>
            <a:lstStyle/>
            <a:p>
              <a:pPr defTabSz="685635" fontAlgn="auto" hangingPunct="0">
                <a:spcBef>
                  <a:spcPts val="0"/>
                </a:spcBef>
                <a:spcAft>
                  <a:spcPts val="0"/>
                </a:spcAft>
                <a:defRPr/>
              </a:pPr>
              <a:r>
                <a:rPr lang="sv-SE" sz="1350" kern="0" dirty="0">
                  <a:solidFill>
                    <a:srgbClr val="000000"/>
                  </a:solidFill>
                  <a:latin typeface="Arial"/>
                  <a:cs typeface="Arial"/>
                  <a:sym typeface="Arial"/>
                </a:rPr>
                <a:t>Valmet: </a:t>
              </a:r>
              <a:r>
                <a:rPr lang="sv-SE" sz="1350" b="1" kern="0" dirty="0" err="1">
                  <a:solidFill>
                    <a:srgbClr val="000000"/>
                  </a:solidFill>
                  <a:latin typeface="Arial"/>
                  <a:cs typeface="Arial"/>
                  <a:sym typeface="Calibri"/>
                </a:rPr>
                <a:t>Advantage™NTT</a:t>
              </a:r>
              <a:r>
                <a:rPr lang="sv-SE" sz="1350" b="1" kern="0" dirty="0">
                  <a:solidFill>
                    <a:srgbClr val="000000"/>
                  </a:solidFill>
                  <a:latin typeface="Arial"/>
                  <a:cs typeface="Arial"/>
                  <a:sym typeface="Calibri"/>
                </a:rPr>
                <a:t>®</a:t>
              </a:r>
              <a:endParaRPr lang="sv-SE" sz="1350" kern="0" dirty="0">
                <a:solidFill>
                  <a:srgbClr val="000000"/>
                </a:solidFill>
                <a:latin typeface="Arial"/>
                <a:cs typeface="Arial"/>
                <a:sym typeface="Arial"/>
              </a:endParaRPr>
            </a:p>
          </p:txBody>
        </p:sp>
        <p:sp>
          <p:nvSpPr>
            <p:cNvPr id="7" name="textruta 6"/>
            <p:cNvSpPr txBox="1"/>
            <p:nvPr/>
          </p:nvSpPr>
          <p:spPr>
            <a:xfrm>
              <a:off x="13136493" y="5169945"/>
              <a:ext cx="10058400" cy="1415773"/>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90" tIns="34290" rIns="34290" bIns="34290" numCol="1" spcCol="38100" rtlCol="0" anchor="t">
              <a:spAutoFit/>
            </a:bodyPr>
            <a:lstStyle/>
            <a:p>
              <a:pPr defTabSz="685635" fontAlgn="auto" hangingPunct="0">
                <a:spcBef>
                  <a:spcPts val="0"/>
                </a:spcBef>
                <a:spcAft>
                  <a:spcPts val="0"/>
                </a:spcAft>
                <a:defRPr/>
              </a:pPr>
              <a:r>
                <a:rPr lang="sv-SE" sz="1500" b="1" kern="0" dirty="0" err="1">
                  <a:solidFill>
                    <a:srgbClr val="FFFFFF"/>
                  </a:solidFill>
                  <a:latin typeface="Arial"/>
                  <a:cs typeface="Arial"/>
                  <a:sym typeface="Arial"/>
                </a:rPr>
                <a:t>BillerudKorsnäs</a:t>
              </a:r>
              <a:r>
                <a:rPr lang="sv-SE" sz="1500" b="1" kern="0" dirty="0">
                  <a:solidFill>
                    <a:srgbClr val="FFFFFF"/>
                  </a:solidFill>
                  <a:latin typeface="Arial"/>
                  <a:cs typeface="Arial"/>
                  <a:sym typeface="Arial"/>
                </a:rPr>
                <a:t>: 700 million USD board </a:t>
              </a:r>
              <a:r>
                <a:rPr lang="sv-SE" sz="1500" b="1" kern="0" dirty="0" err="1">
                  <a:solidFill>
                    <a:srgbClr val="FFFFFF"/>
                  </a:solidFill>
                  <a:latin typeface="Arial"/>
                  <a:cs typeface="Arial"/>
                  <a:sym typeface="Arial"/>
                </a:rPr>
                <a:t>machine</a:t>
              </a:r>
              <a:r>
                <a:rPr lang="sv-SE" sz="1500" b="1" kern="0" dirty="0">
                  <a:solidFill>
                    <a:srgbClr val="FFFFFF"/>
                  </a:solidFill>
                  <a:latin typeface="Arial"/>
                  <a:cs typeface="Arial"/>
                  <a:sym typeface="Arial"/>
                </a:rPr>
                <a:t> investment</a:t>
              </a:r>
            </a:p>
          </p:txBody>
        </p:sp>
      </p:grpSp>
      <p:pic>
        <p:nvPicPr>
          <p:cNvPr id="10" name="Bildobjekt 9">
            <a:extLst>
              <a:ext uri="{FF2B5EF4-FFF2-40B4-BE49-F238E27FC236}">
                <a16:creationId xmlns:a16="http://schemas.microsoft.com/office/drawing/2014/main" id="{51910851-DBC2-164C-8688-689AC2CE6FBC}"/>
              </a:ext>
            </a:extLst>
          </p:cNvPr>
          <p:cNvPicPr>
            <a:picLocks noChangeAspect="1"/>
          </p:cNvPicPr>
          <p:nvPr/>
        </p:nvPicPr>
        <p:blipFill>
          <a:blip r:embed="rId5"/>
          <a:stretch>
            <a:fillRect/>
          </a:stretch>
        </p:blipFill>
        <p:spPr>
          <a:xfrm>
            <a:off x="4697585" y="1699300"/>
            <a:ext cx="4991171" cy="3117293"/>
          </a:xfrm>
          <a:prstGeom prst="rect">
            <a:avLst/>
          </a:prstGeom>
        </p:spPr>
      </p:pic>
      <p:pic>
        <p:nvPicPr>
          <p:cNvPr id="12" name="Bildobjekt 11">
            <a:extLst>
              <a:ext uri="{FF2B5EF4-FFF2-40B4-BE49-F238E27FC236}">
                <a16:creationId xmlns:a16="http://schemas.microsoft.com/office/drawing/2014/main" id="{D022BB4D-80DB-A241-923E-FE74ABECB07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35356" y="3492855"/>
            <a:ext cx="2727382" cy="2507896"/>
          </a:xfrm>
          <a:prstGeom prst="rect">
            <a:avLst/>
          </a:prstGeom>
        </p:spPr>
      </p:pic>
      <p:pic>
        <p:nvPicPr>
          <p:cNvPr id="14" name="Bildobjekt 13">
            <a:extLst>
              <a:ext uri="{FF2B5EF4-FFF2-40B4-BE49-F238E27FC236}">
                <a16:creationId xmlns:a16="http://schemas.microsoft.com/office/drawing/2014/main" id="{0B0DDD4E-DA48-3D43-892C-2672DE96E97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92507" y="819409"/>
            <a:ext cx="3105524" cy="1781903"/>
          </a:xfrm>
          <a:prstGeom prst="rect">
            <a:avLst/>
          </a:prstGeom>
        </p:spPr>
      </p:pic>
    </p:spTree>
    <p:extLst>
      <p:ext uri="{BB962C8B-B14F-4D97-AF65-F5344CB8AC3E}">
        <p14:creationId xmlns:p14="http://schemas.microsoft.com/office/powerpoint/2010/main" val="6773020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Bildobjekt 1">
            <a:extLst>
              <a:ext uri="{FF2B5EF4-FFF2-40B4-BE49-F238E27FC236}">
                <a16:creationId xmlns:a16="http://schemas.microsoft.com/office/drawing/2014/main" id="{0FE13D53-5786-E945-AE89-3C5E649818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6479"/>
          <a:stretch>
            <a:fillRect/>
          </a:stretch>
        </p:blipFill>
        <p:spPr bwMode="auto">
          <a:xfrm>
            <a:off x="5242322" y="1704182"/>
            <a:ext cx="2494359" cy="3782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Bildobjekt 5">
            <a:extLst>
              <a:ext uri="{FF2B5EF4-FFF2-40B4-BE49-F238E27FC236}">
                <a16:creationId xmlns:a16="http://schemas.microsoft.com/office/drawing/2014/main" id="{AB482666-B881-8240-8E23-3AF61FF6871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46237" y="1875631"/>
            <a:ext cx="2686050" cy="277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01580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a:extLst>
              <a:ext uri="{FF2B5EF4-FFF2-40B4-BE49-F238E27FC236}">
                <a16:creationId xmlns:a16="http://schemas.microsoft.com/office/drawing/2014/main" id="{02E6B8B9-6795-1E43-B4B7-3061EEB1661F}"/>
              </a:ext>
            </a:extLst>
          </p:cNvPr>
          <p:cNvPicPr>
            <a:picLocks noChangeAspect="1"/>
          </p:cNvPicPr>
          <p:nvPr/>
        </p:nvPicPr>
        <p:blipFill>
          <a:blip r:embed="rId3"/>
          <a:stretch>
            <a:fillRect/>
          </a:stretch>
        </p:blipFill>
        <p:spPr>
          <a:xfrm>
            <a:off x="1724891" y="1627423"/>
            <a:ext cx="4998641" cy="3095246"/>
          </a:xfrm>
          <a:prstGeom prst="rect">
            <a:avLst/>
          </a:prstGeom>
        </p:spPr>
      </p:pic>
    </p:spTree>
    <p:extLst>
      <p:ext uri="{BB962C8B-B14F-4D97-AF65-F5344CB8AC3E}">
        <p14:creationId xmlns:p14="http://schemas.microsoft.com/office/powerpoint/2010/main" val="3741025344"/>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descr="En bild som visar person, inomhus, man, bord&#10;&#10;&#10;&#10;Automatiskt genererad beskrivning">
            <a:extLst>
              <a:ext uri="{FF2B5EF4-FFF2-40B4-BE49-F238E27FC236}">
                <a16:creationId xmlns:a16="http://schemas.microsoft.com/office/drawing/2014/main" id="{4F80B70A-B930-F043-843E-61A4C7B5B045}"/>
              </a:ext>
            </a:extLst>
          </p:cNvPr>
          <p:cNvPicPr>
            <a:picLocks noChangeAspect="1"/>
          </p:cNvPicPr>
          <p:nvPr/>
        </p:nvPicPr>
        <p:blipFill>
          <a:blip r:embed="rId3"/>
          <a:stretch>
            <a:fillRect/>
          </a:stretch>
        </p:blipFill>
        <p:spPr>
          <a:xfrm>
            <a:off x="-168442" y="660516"/>
            <a:ext cx="9468852" cy="5544013"/>
          </a:xfrm>
          <a:prstGeom prst="rect">
            <a:avLst/>
          </a:prstGeom>
        </p:spPr>
      </p:pic>
      <p:pic>
        <p:nvPicPr>
          <p:cNvPr id="10" name="Bildobjekt 9">
            <a:extLst>
              <a:ext uri="{FF2B5EF4-FFF2-40B4-BE49-F238E27FC236}">
                <a16:creationId xmlns:a16="http://schemas.microsoft.com/office/drawing/2014/main" id="{9FB1744C-6205-FC4E-AE93-0774001354F7}"/>
              </a:ext>
            </a:extLst>
          </p:cNvPr>
          <p:cNvPicPr>
            <a:picLocks noChangeAspect="1"/>
          </p:cNvPicPr>
          <p:nvPr/>
        </p:nvPicPr>
        <p:blipFill>
          <a:blip r:embed="rId4"/>
          <a:stretch>
            <a:fillRect/>
          </a:stretch>
        </p:blipFill>
        <p:spPr>
          <a:xfrm>
            <a:off x="6782991" y="4718335"/>
            <a:ext cx="2067985" cy="1280531"/>
          </a:xfrm>
          <a:prstGeom prst="rect">
            <a:avLst/>
          </a:prstGeom>
        </p:spPr>
      </p:pic>
      <p:sp>
        <p:nvSpPr>
          <p:cNvPr id="13" name="Rektangel 12">
            <a:extLst>
              <a:ext uri="{FF2B5EF4-FFF2-40B4-BE49-F238E27FC236}">
                <a16:creationId xmlns:a16="http://schemas.microsoft.com/office/drawing/2014/main" id="{08C9A477-6817-574E-85E8-AB8BACA83D4C}"/>
              </a:ext>
            </a:extLst>
          </p:cNvPr>
          <p:cNvSpPr/>
          <p:nvPr/>
        </p:nvSpPr>
        <p:spPr>
          <a:xfrm>
            <a:off x="-858077" y="444432"/>
            <a:ext cx="10344150" cy="5969137"/>
          </a:xfrm>
          <a:prstGeom prst="rect">
            <a:avLst/>
          </a:prstGeom>
          <a:solidFill>
            <a:srgbClr val="E8E4DE">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635" fontAlgn="auto" hangingPunct="0">
              <a:spcBef>
                <a:spcPts val="0"/>
              </a:spcBef>
              <a:spcAft>
                <a:spcPts val="0"/>
              </a:spcAft>
            </a:pPr>
            <a:endParaRPr lang="sv-SE" sz="2700" kern="0" dirty="0">
              <a:solidFill>
                <a:srgbClr val="FFFFFF"/>
              </a:solidFill>
              <a:latin typeface="Arial"/>
              <a:sym typeface="Arial"/>
            </a:endParaRPr>
          </a:p>
        </p:txBody>
      </p:sp>
      <p:grpSp>
        <p:nvGrpSpPr>
          <p:cNvPr id="6" name="Grupp 5">
            <a:extLst>
              <a:ext uri="{FF2B5EF4-FFF2-40B4-BE49-F238E27FC236}">
                <a16:creationId xmlns:a16="http://schemas.microsoft.com/office/drawing/2014/main" id="{8E1DE185-9DDE-8E41-8B63-EFEE4C7E704B}"/>
              </a:ext>
            </a:extLst>
          </p:cNvPr>
          <p:cNvGrpSpPr/>
          <p:nvPr/>
        </p:nvGrpSpPr>
        <p:grpSpPr>
          <a:xfrm>
            <a:off x="2361011" y="1173318"/>
            <a:ext cx="4457700" cy="4457700"/>
            <a:chOff x="3261996" y="386558"/>
            <a:chExt cx="5943600" cy="5943600"/>
          </a:xfrm>
          <a:effectLst>
            <a:outerShdw blurRad="50800" dist="38100" dir="2700000" algn="tl" rotWithShape="0">
              <a:prstClr val="black">
                <a:alpha val="40000"/>
              </a:prstClr>
            </a:outerShdw>
          </a:effectLst>
        </p:grpSpPr>
        <p:sp>
          <p:nvSpPr>
            <p:cNvPr id="11" name="Ellips 10">
              <a:extLst>
                <a:ext uri="{FF2B5EF4-FFF2-40B4-BE49-F238E27FC236}">
                  <a16:creationId xmlns:a16="http://schemas.microsoft.com/office/drawing/2014/main" id="{09BB82F8-1C88-0148-A669-7794DC606197}"/>
                </a:ext>
              </a:extLst>
            </p:cNvPr>
            <p:cNvSpPr/>
            <p:nvPr/>
          </p:nvSpPr>
          <p:spPr>
            <a:xfrm>
              <a:off x="3261996" y="386558"/>
              <a:ext cx="5943600" cy="5943600"/>
            </a:xfrm>
            <a:prstGeom prst="ellipse">
              <a:avLst/>
            </a:prstGeom>
            <a:solidFill>
              <a:schemeClr val="bg1"/>
            </a:solidFill>
            <a:ln>
              <a:noFill/>
            </a:ln>
            <a:effectLst>
              <a:glow>
                <a:schemeClr val="tx1">
                  <a:alpha val="5000"/>
                </a:schemeClr>
              </a:glow>
              <a:outerShdw blurRad="50800" dist="38100" dir="2700000" algn="tl" rotWithShape="0">
                <a:prstClr val="black">
                  <a:alpha val="40000"/>
                </a:prstClr>
              </a:outerShdw>
              <a:reflection stA="56000" endPos="0" dist="50800" dir="5400000" sy="-100000" algn="bl" rotWithShape="0"/>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635" fontAlgn="auto" hangingPunct="0">
                <a:spcBef>
                  <a:spcPts val="0"/>
                </a:spcBef>
                <a:spcAft>
                  <a:spcPts val="0"/>
                </a:spcAft>
              </a:pPr>
              <a:endParaRPr lang="sv-SE" sz="2700" kern="0">
                <a:solidFill>
                  <a:srgbClr val="FFFFFF"/>
                </a:solidFill>
                <a:latin typeface="Arial"/>
                <a:sym typeface="Arial"/>
              </a:endParaRPr>
            </a:p>
          </p:txBody>
        </p:sp>
        <p:pic>
          <p:nvPicPr>
            <p:cNvPr id="18" name="Bildobjekt 17">
              <a:extLst>
                <a:ext uri="{FF2B5EF4-FFF2-40B4-BE49-F238E27FC236}">
                  <a16:creationId xmlns:a16="http://schemas.microsoft.com/office/drawing/2014/main" id="{55A89C6E-2F70-484F-8FF9-A5AC5776306E}"/>
                </a:ext>
              </a:extLst>
            </p:cNvPr>
            <p:cNvPicPr>
              <a:picLocks noChangeAspect="1"/>
            </p:cNvPicPr>
            <p:nvPr/>
          </p:nvPicPr>
          <p:blipFill>
            <a:blip r:embed="rId5"/>
            <a:stretch>
              <a:fillRect/>
            </a:stretch>
          </p:blipFill>
          <p:spPr>
            <a:xfrm>
              <a:off x="5865980" y="3229838"/>
              <a:ext cx="2720340" cy="1111999"/>
            </a:xfrm>
            <a:prstGeom prst="rect">
              <a:avLst/>
            </a:prstGeom>
            <a:ln>
              <a:noFill/>
            </a:ln>
          </p:spPr>
        </p:pic>
        <p:pic>
          <p:nvPicPr>
            <p:cNvPr id="15" name="Bildobjekt 14" descr="En bild som visar clipart&#10;&#10;&#10;&#10;Automatiskt genererad beskrivning">
              <a:extLst>
                <a:ext uri="{FF2B5EF4-FFF2-40B4-BE49-F238E27FC236}">
                  <a16:creationId xmlns:a16="http://schemas.microsoft.com/office/drawing/2014/main" id="{91ED5854-D84A-4A4A-8470-54A80715C474}"/>
                </a:ext>
              </a:extLst>
            </p:cNvPr>
            <p:cNvPicPr>
              <a:picLocks noChangeAspect="1"/>
            </p:cNvPicPr>
            <p:nvPr/>
          </p:nvPicPr>
          <p:blipFill>
            <a:blip r:embed="rId6"/>
            <a:stretch>
              <a:fillRect/>
            </a:stretch>
          </p:blipFill>
          <p:spPr>
            <a:xfrm>
              <a:off x="5638551" y="2134373"/>
              <a:ext cx="3200400" cy="618744"/>
            </a:xfrm>
            <a:prstGeom prst="rect">
              <a:avLst/>
            </a:prstGeom>
            <a:ln>
              <a:noFill/>
            </a:ln>
          </p:spPr>
        </p:pic>
        <p:pic>
          <p:nvPicPr>
            <p:cNvPr id="22" name="Bildobjekt 21">
              <a:extLst>
                <a:ext uri="{FF2B5EF4-FFF2-40B4-BE49-F238E27FC236}">
                  <a16:creationId xmlns:a16="http://schemas.microsoft.com/office/drawing/2014/main" id="{B5E62682-7964-9C4F-ACFC-9FAEAC118CDC}"/>
                </a:ext>
              </a:extLst>
            </p:cNvPr>
            <p:cNvPicPr>
              <a:picLocks noChangeAspect="1"/>
            </p:cNvPicPr>
            <p:nvPr/>
          </p:nvPicPr>
          <p:blipFill>
            <a:blip r:embed="rId7"/>
            <a:stretch>
              <a:fillRect/>
            </a:stretch>
          </p:blipFill>
          <p:spPr>
            <a:xfrm>
              <a:off x="5697649" y="4412049"/>
              <a:ext cx="2821691" cy="421467"/>
            </a:xfrm>
            <a:prstGeom prst="rect">
              <a:avLst/>
            </a:prstGeom>
            <a:ln>
              <a:noFill/>
            </a:ln>
          </p:spPr>
        </p:pic>
        <p:pic>
          <p:nvPicPr>
            <p:cNvPr id="24" name="Bildobjekt 23">
              <a:extLst>
                <a:ext uri="{FF2B5EF4-FFF2-40B4-BE49-F238E27FC236}">
                  <a16:creationId xmlns:a16="http://schemas.microsoft.com/office/drawing/2014/main" id="{1FCFDC77-6053-4C46-B707-152FB4FC5C82}"/>
                </a:ext>
              </a:extLst>
            </p:cNvPr>
            <p:cNvPicPr>
              <a:picLocks noChangeAspect="1"/>
            </p:cNvPicPr>
            <p:nvPr/>
          </p:nvPicPr>
          <p:blipFill>
            <a:blip r:embed="rId8"/>
            <a:stretch>
              <a:fillRect/>
            </a:stretch>
          </p:blipFill>
          <p:spPr>
            <a:xfrm>
              <a:off x="4266566" y="1309752"/>
              <a:ext cx="1967230" cy="919527"/>
            </a:xfrm>
            <a:prstGeom prst="rect">
              <a:avLst/>
            </a:prstGeom>
            <a:ln>
              <a:noFill/>
            </a:ln>
          </p:spPr>
        </p:pic>
        <p:pic>
          <p:nvPicPr>
            <p:cNvPr id="26" name="Bildobjekt 25">
              <a:extLst>
                <a:ext uri="{FF2B5EF4-FFF2-40B4-BE49-F238E27FC236}">
                  <a16:creationId xmlns:a16="http://schemas.microsoft.com/office/drawing/2014/main" id="{637E0C3E-2364-D949-AEA5-0CA0DF8A6EB3}"/>
                </a:ext>
              </a:extLst>
            </p:cNvPr>
            <p:cNvPicPr>
              <a:picLocks noChangeAspect="1"/>
            </p:cNvPicPr>
            <p:nvPr/>
          </p:nvPicPr>
          <p:blipFill>
            <a:blip r:embed="rId9"/>
            <a:stretch>
              <a:fillRect/>
            </a:stretch>
          </p:blipFill>
          <p:spPr>
            <a:xfrm>
              <a:off x="6459898" y="730105"/>
              <a:ext cx="1165836" cy="1360142"/>
            </a:xfrm>
            <a:prstGeom prst="rect">
              <a:avLst/>
            </a:prstGeom>
            <a:ln>
              <a:noFill/>
            </a:ln>
          </p:spPr>
        </p:pic>
        <p:sp>
          <p:nvSpPr>
            <p:cNvPr id="3" name="textruta 2">
              <a:extLst>
                <a:ext uri="{FF2B5EF4-FFF2-40B4-BE49-F238E27FC236}">
                  <a16:creationId xmlns:a16="http://schemas.microsoft.com/office/drawing/2014/main" id="{F9F9BE11-B424-B145-B468-8C159617171E}"/>
                </a:ext>
              </a:extLst>
            </p:cNvPr>
            <p:cNvSpPr txBox="1"/>
            <p:nvPr/>
          </p:nvSpPr>
          <p:spPr>
            <a:xfrm>
              <a:off x="4521200" y="5148113"/>
              <a:ext cx="3352800" cy="492443"/>
            </a:xfrm>
            <a:prstGeom prst="rect">
              <a:avLst/>
            </a:prstGeom>
            <a:noFill/>
            <a:ln>
              <a:noFill/>
            </a:ln>
          </p:spPr>
          <p:txBody>
            <a:bodyPr wrap="square" rtlCol="0">
              <a:spAutoFit/>
            </a:bodyPr>
            <a:lstStyle/>
            <a:p>
              <a:pPr algn="ctr" defTabSz="685635" fontAlgn="auto" hangingPunct="0">
                <a:spcBef>
                  <a:spcPts val="0"/>
                </a:spcBef>
                <a:spcAft>
                  <a:spcPts val="0"/>
                </a:spcAft>
              </a:pPr>
              <a:r>
                <a:rPr lang="sv-SE" b="1" kern="0" dirty="0">
                  <a:solidFill>
                    <a:srgbClr val="145F35"/>
                  </a:solidFill>
                  <a:sym typeface="Arial"/>
                </a:rPr>
                <a:t>And </a:t>
              </a:r>
              <a:r>
                <a:rPr lang="sv-SE" b="1" kern="0" dirty="0" err="1">
                  <a:solidFill>
                    <a:srgbClr val="145F35"/>
                  </a:solidFill>
                  <a:sym typeface="Arial"/>
                </a:rPr>
                <a:t>more</a:t>
              </a:r>
              <a:r>
                <a:rPr lang="sv-SE" b="1" kern="0" dirty="0">
                  <a:solidFill>
                    <a:srgbClr val="145F35"/>
                  </a:solidFill>
                  <a:sym typeface="Arial"/>
                </a:rPr>
                <a:t> to come… </a:t>
              </a:r>
            </a:p>
          </p:txBody>
        </p:sp>
      </p:grpSp>
      <p:sp>
        <p:nvSpPr>
          <p:cNvPr id="16" name="Rektangel 15">
            <a:extLst>
              <a:ext uri="{FF2B5EF4-FFF2-40B4-BE49-F238E27FC236}">
                <a16:creationId xmlns:a16="http://schemas.microsoft.com/office/drawing/2014/main" id="{14F77A87-6ECF-F440-A1CE-F316F57554E1}"/>
              </a:ext>
            </a:extLst>
          </p:cNvPr>
          <p:cNvSpPr/>
          <p:nvPr/>
        </p:nvSpPr>
        <p:spPr>
          <a:xfrm>
            <a:off x="584934" y="-541649"/>
            <a:ext cx="2167891" cy="2574426"/>
          </a:xfrm>
          <a:prstGeom prst="rect">
            <a:avLst/>
          </a:prstGeom>
          <a:solidFill>
            <a:schemeClr val="bg2">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635" fontAlgn="auto" hangingPunct="0">
              <a:spcBef>
                <a:spcPts val="0"/>
              </a:spcBef>
              <a:spcAft>
                <a:spcPts val="0"/>
              </a:spcAft>
            </a:pPr>
            <a:endParaRPr lang="sv-SE" sz="2700" kern="0" dirty="0">
              <a:solidFill>
                <a:srgbClr val="FFFFFF"/>
              </a:solidFill>
              <a:latin typeface="Arial"/>
              <a:sym typeface="Arial"/>
            </a:endParaRPr>
          </a:p>
        </p:txBody>
      </p:sp>
      <p:sp>
        <p:nvSpPr>
          <p:cNvPr id="19" name="Rektangel 18">
            <a:extLst>
              <a:ext uri="{FF2B5EF4-FFF2-40B4-BE49-F238E27FC236}">
                <a16:creationId xmlns:a16="http://schemas.microsoft.com/office/drawing/2014/main" id="{6A22C0FA-099A-3544-AFBD-6B1E3DE2079F}"/>
              </a:ext>
            </a:extLst>
          </p:cNvPr>
          <p:cNvSpPr/>
          <p:nvPr/>
        </p:nvSpPr>
        <p:spPr>
          <a:xfrm>
            <a:off x="607060" y="1173318"/>
            <a:ext cx="2123642" cy="1200329"/>
          </a:xfrm>
          <a:prstGeom prst="rect">
            <a:avLst/>
          </a:prstGeom>
        </p:spPr>
        <p:txBody>
          <a:bodyPr wrap="square">
            <a:spAutoFit/>
          </a:bodyPr>
          <a:lstStyle/>
          <a:p>
            <a:pPr algn="ctr" defTabSz="685635" fontAlgn="auto" hangingPunct="0">
              <a:spcBef>
                <a:spcPts val="0"/>
              </a:spcBef>
              <a:spcAft>
                <a:spcPts val="0"/>
              </a:spcAft>
            </a:pPr>
            <a:r>
              <a:rPr lang="sv-SE" b="1" kern="0" dirty="0">
                <a:solidFill>
                  <a:srgbClr val="1D4B26"/>
                </a:solidFill>
                <a:sym typeface="Arial"/>
              </a:rPr>
              <a:t>Industrial</a:t>
            </a:r>
          </a:p>
          <a:p>
            <a:pPr algn="ctr" defTabSz="685635" fontAlgn="auto" hangingPunct="0">
              <a:spcBef>
                <a:spcPts val="0"/>
              </a:spcBef>
              <a:spcAft>
                <a:spcPts val="0"/>
              </a:spcAft>
            </a:pPr>
            <a:r>
              <a:rPr lang="sv-SE" b="1" kern="0" dirty="0">
                <a:solidFill>
                  <a:srgbClr val="1D4B26"/>
                </a:solidFill>
                <a:sym typeface="Arial"/>
              </a:rPr>
              <a:t>Partners</a:t>
            </a:r>
          </a:p>
          <a:p>
            <a:pPr algn="ctr" defTabSz="685635" fontAlgn="auto" hangingPunct="0">
              <a:spcBef>
                <a:spcPts val="0"/>
              </a:spcBef>
              <a:spcAft>
                <a:spcPts val="0"/>
              </a:spcAft>
            </a:pPr>
            <a:br>
              <a:rPr lang="en-US" kern="0" dirty="0">
                <a:solidFill>
                  <a:srgbClr val="1D4B26"/>
                </a:solidFill>
                <a:sym typeface="Arial"/>
              </a:rPr>
            </a:br>
            <a:endParaRPr lang="sv-SE" kern="0" dirty="0">
              <a:solidFill>
                <a:srgbClr val="1D4B26"/>
              </a:solidFill>
              <a:latin typeface="Arial"/>
              <a:cs typeface="Arial"/>
              <a:sym typeface="Arial"/>
            </a:endParaRPr>
          </a:p>
        </p:txBody>
      </p:sp>
      <p:pic>
        <p:nvPicPr>
          <p:cNvPr id="4" name="Bildobjekt 3">
            <a:extLst>
              <a:ext uri="{FF2B5EF4-FFF2-40B4-BE49-F238E27FC236}">
                <a16:creationId xmlns:a16="http://schemas.microsoft.com/office/drawing/2014/main" id="{A4FF0C81-67E0-2740-B3AC-B261BB752FEB}"/>
              </a:ext>
            </a:extLst>
          </p:cNvPr>
          <p:cNvPicPr>
            <a:picLocks noChangeAspect="1"/>
          </p:cNvPicPr>
          <p:nvPr/>
        </p:nvPicPr>
        <p:blipFill>
          <a:blip r:embed="rId10"/>
          <a:stretch>
            <a:fillRect/>
          </a:stretch>
        </p:blipFill>
        <p:spPr>
          <a:xfrm>
            <a:off x="2531116" y="3069637"/>
            <a:ext cx="2040255" cy="465434"/>
          </a:xfrm>
          <a:prstGeom prst="rect">
            <a:avLst/>
          </a:prstGeom>
        </p:spPr>
      </p:pic>
    </p:spTree>
    <p:extLst>
      <p:ext uri="{BB962C8B-B14F-4D97-AF65-F5344CB8AC3E}">
        <p14:creationId xmlns:p14="http://schemas.microsoft.com/office/powerpoint/2010/main" val="2548448505"/>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9" name="Picture 5" descr="2">
            <a:extLst>
              <a:ext uri="{FF2B5EF4-FFF2-40B4-BE49-F238E27FC236}">
                <a16:creationId xmlns:a16="http://schemas.microsoft.com/office/drawing/2014/main" id="{C7571E59-E47E-48E4-9DE2-E3A5DD81EF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8" y="-80963"/>
            <a:ext cx="9172576" cy="7019926"/>
          </a:xfrm>
          <a:prstGeom prst="rect">
            <a:avLst/>
          </a:prstGeom>
          <a:noFill/>
          <a:extLst>
            <a:ext uri="{909E8E84-426E-40DD-AFC4-6F175D3DCCD1}">
              <a14:hiddenFill xmlns:a14="http://schemas.microsoft.com/office/drawing/2010/main">
                <a:solidFill>
                  <a:srgbClr val="FFFFFF"/>
                </a:solidFill>
              </a14:hiddenFill>
            </a:ext>
          </a:extLst>
        </p:spPr>
      </p:pic>
      <p:sp>
        <p:nvSpPr>
          <p:cNvPr id="6146" name="Rectangle 2">
            <a:extLst>
              <a:ext uri="{FF2B5EF4-FFF2-40B4-BE49-F238E27FC236}">
                <a16:creationId xmlns:a16="http://schemas.microsoft.com/office/drawing/2014/main" id="{5D9C471E-4F6B-4168-BA8E-EF72CB61904D}"/>
              </a:ext>
            </a:extLst>
          </p:cNvPr>
          <p:cNvSpPr>
            <a:spLocks noGrp="1" noChangeArrowheads="1"/>
          </p:cNvSpPr>
          <p:nvPr>
            <p:ph type="title"/>
          </p:nvPr>
        </p:nvSpPr>
        <p:spPr>
          <a:xfrm>
            <a:off x="475025" y="-22156"/>
            <a:ext cx="8229600" cy="714852"/>
          </a:xfrm>
        </p:spPr>
        <p:txBody>
          <a:bodyPr/>
          <a:lstStyle/>
          <a:p>
            <a:r>
              <a:rPr lang="sv-SE" altLang="sv-FI" dirty="0">
                <a:solidFill>
                  <a:srgbClr val="416E96"/>
                </a:solidFill>
              </a:rPr>
              <a:t>Åland - </a:t>
            </a:r>
            <a:r>
              <a:rPr lang="sv-SE" altLang="sv-FI" dirty="0" err="1">
                <a:solidFill>
                  <a:srgbClr val="416E96"/>
                </a:solidFill>
              </a:rPr>
              <a:t>descriptives</a:t>
            </a:r>
            <a:endParaRPr lang="sv-SE" altLang="sv-FI" dirty="0">
              <a:solidFill>
                <a:srgbClr val="416E96"/>
              </a:solidFill>
            </a:endParaRPr>
          </a:p>
        </p:txBody>
      </p:sp>
      <p:sp>
        <p:nvSpPr>
          <p:cNvPr id="6147" name="Rectangle 3">
            <a:extLst>
              <a:ext uri="{FF2B5EF4-FFF2-40B4-BE49-F238E27FC236}">
                <a16:creationId xmlns:a16="http://schemas.microsoft.com/office/drawing/2014/main" id="{396C89FB-75E9-402B-8835-E44D8D2EB70D}"/>
              </a:ext>
            </a:extLst>
          </p:cNvPr>
          <p:cNvSpPr>
            <a:spLocks noGrp="1" noChangeArrowheads="1"/>
          </p:cNvSpPr>
          <p:nvPr>
            <p:ph type="body" idx="1"/>
          </p:nvPr>
        </p:nvSpPr>
        <p:spPr>
          <a:xfrm>
            <a:off x="490625" y="692696"/>
            <a:ext cx="8229600" cy="5472608"/>
          </a:xfrm>
        </p:spPr>
        <p:txBody>
          <a:bodyPr/>
          <a:lstStyle/>
          <a:p>
            <a:r>
              <a:rPr lang="sv-SE" altLang="sv-FI" sz="1800" dirty="0" err="1"/>
              <a:t>Very</a:t>
            </a:r>
            <a:r>
              <a:rPr lang="sv-SE" altLang="sv-FI" sz="1800" dirty="0"/>
              <a:t> </a:t>
            </a:r>
            <a:r>
              <a:rPr lang="sv-SE" altLang="sv-FI" sz="1800" dirty="0" err="1"/>
              <a:t>low</a:t>
            </a:r>
            <a:r>
              <a:rPr lang="sv-SE" altLang="sv-FI" sz="1800" dirty="0"/>
              <a:t> </a:t>
            </a:r>
            <a:r>
              <a:rPr lang="sv-SE" altLang="sv-FI" sz="1800" dirty="0" err="1"/>
              <a:t>unemployment</a:t>
            </a:r>
            <a:r>
              <a:rPr lang="sv-SE" altLang="sv-FI" sz="1800" dirty="0"/>
              <a:t> rate &amp; </a:t>
            </a:r>
            <a:r>
              <a:rPr lang="sv-SE" altLang="sv-FI" sz="1800" dirty="0" err="1"/>
              <a:t>high</a:t>
            </a:r>
            <a:r>
              <a:rPr lang="sv-SE" altLang="sv-FI" sz="1800" dirty="0"/>
              <a:t> participation rate</a:t>
            </a:r>
          </a:p>
          <a:p>
            <a:r>
              <a:rPr lang="sv-SE" altLang="sv-FI" sz="1800" dirty="0" err="1"/>
              <a:t>Growing</a:t>
            </a:r>
            <a:r>
              <a:rPr lang="sv-SE" altLang="sv-FI" sz="1800" dirty="0"/>
              <a:t> population – positive neg migration</a:t>
            </a:r>
          </a:p>
          <a:p>
            <a:r>
              <a:rPr lang="sv-SE" altLang="sv-FI" sz="1800" dirty="0" err="1"/>
              <a:t>Passenger</a:t>
            </a:r>
            <a:r>
              <a:rPr lang="sv-SE" altLang="sv-FI" sz="1800" dirty="0"/>
              <a:t> and </a:t>
            </a:r>
            <a:r>
              <a:rPr lang="sv-SE" altLang="sv-FI" sz="1800" dirty="0" err="1"/>
              <a:t>freight</a:t>
            </a:r>
            <a:r>
              <a:rPr lang="sv-SE" altLang="sv-FI" sz="1800" dirty="0"/>
              <a:t> shipping </a:t>
            </a:r>
            <a:r>
              <a:rPr lang="sv-SE" altLang="sv-FI" sz="1800" dirty="0" err="1"/>
              <a:t>stand</a:t>
            </a:r>
            <a:r>
              <a:rPr lang="sv-SE" altLang="sv-FI" sz="1800" dirty="0"/>
              <a:t> for 20% </a:t>
            </a:r>
            <a:r>
              <a:rPr lang="sv-SE" altLang="sv-FI" sz="1800" dirty="0" err="1"/>
              <a:t>of</a:t>
            </a:r>
            <a:r>
              <a:rPr lang="sv-SE" altLang="sv-FI" sz="1800" dirty="0"/>
              <a:t> GDP -  </a:t>
            </a:r>
            <a:r>
              <a:rPr lang="sv-SE" altLang="sv-FI" sz="1800" dirty="0" err="1"/>
              <a:t>low</a:t>
            </a:r>
            <a:r>
              <a:rPr lang="sv-SE" altLang="sv-FI" sz="1800" dirty="0"/>
              <a:t> </a:t>
            </a:r>
            <a:r>
              <a:rPr lang="sv-SE" altLang="sv-FI" sz="1800" dirty="0" err="1"/>
              <a:t>share</a:t>
            </a:r>
            <a:r>
              <a:rPr lang="sv-SE" altLang="sv-FI" sz="1800" dirty="0"/>
              <a:t> </a:t>
            </a:r>
            <a:r>
              <a:rPr lang="sv-SE" altLang="sv-FI" sz="1800" dirty="0" err="1"/>
              <a:t>of</a:t>
            </a:r>
            <a:r>
              <a:rPr lang="sv-SE" altLang="sv-FI" sz="1800" dirty="0"/>
              <a:t> </a:t>
            </a:r>
            <a:r>
              <a:rPr lang="sv-SE" altLang="sv-FI" sz="1800" dirty="0" err="1"/>
              <a:t>manufacturing</a:t>
            </a:r>
            <a:r>
              <a:rPr lang="sv-SE" altLang="sv-FI" sz="1800" dirty="0"/>
              <a:t>, </a:t>
            </a:r>
            <a:r>
              <a:rPr lang="sv-SE" altLang="sv-FI" sz="1800" dirty="0" err="1"/>
              <a:t>high</a:t>
            </a:r>
            <a:r>
              <a:rPr lang="sv-SE" altLang="sv-FI" sz="1800" dirty="0"/>
              <a:t> </a:t>
            </a:r>
            <a:r>
              <a:rPr lang="sv-SE" altLang="sv-FI" sz="1800" dirty="0" err="1"/>
              <a:t>share</a:t>
            </a:r>
            <a:r>
              <a:rPr lang="sv-SE" altLang="sv-FI" sz="1800" dirty="0"/>
              <a:t> services – </a:t>
            </a:r>
            <a:r>
              <a:rPr lang="sv-SE" altLang="sv-FI" sz="1800" dirty="0" err="1"/>
              <a:t>tourism</a:t>
            </a:r>
            <a:r>
              <a:rPr lang="sv-SE" altLang="sv-FI" sz="1800" dirty="0"/>
              <a:t> </a:t>
            </a:r>
            <a:r>
              <a:rPr lang="sv-SE" altLang="sv-FI" sz="1800" dirty="0" err="1"/>
              <a:t>important</a:t>
            </a:r>
            <a:endParaRPr lang="sv-SE" altLang="sv-FI" sz="1800" dirty="0"/>
          </a:p>
          <a:p>
            <a:r>
              <a:rPr lang="sv-SE" altLang="sv-FI" sz="1800" dirty="0" err="1"/>
              <a:t>High</a:t>
            </a:r>
            <a:r>
              <a:rPr lang="sv-SE" altLang="sv-FI" sz="1800" dirty="0"/>
              <a:t> GDP per </a:t>
            </a:r>
            <a:r>
              <a:rPr lang="sv-SE" altLang="sv-FI" sz="1800" dirty="0" err="1"/>
              <a:t>caipita</a:t>
            </a:r>
            <a:r>
              <a:rPr lang="sv-SE" altLang="sv-FI" sz="1800" dirty="0"/>
              <a:t>, </a:t>
            </a:r>
            <a:r>
              <a:rPr lang="sv-SE" altLang="sv-FI" sz="1800" dirty="0" err="1"/>
              <a:t>but</a:t>
            </a:r>
            <a:r>
              <a:rPr lang="sv-SE" altLang="sv-FI" sz="1800" dirty="0"/>
              <a:t> </a:t>
            </a:r>
            <a:r>
              <a:rPr lang="sv-SE" altLang="sv-FI" sz="1800" dirty="0" err="1"/>
              <a:t>today’s</a:t>
            </a:r>
            <a:r>
              <a:rPr lang="sv-SE" altLang="sv-FI" sz="1800" dirty="0"/>
              <a:t> GDP </a:t>
            </a:r>
            <a:r>
              <a:rPr lang="sv-SE" altLang="sv-FI" sz="1800" dirty="0" err="1"/>
              <a:t>lower</a:t>
            </a:r>
            <a:r>
              <a:rPr lang="sv-SE" altLang="sv-FI" sz="1800" dirty="0"/>
              <a:t> </a:t>
            </a:r>
            <a:r>
              <a:rPr lang="sv-SE" altLang="sv-FI" sz="1800" dirty="0" err="1"/>
              <a:t>than</a:t>
            </a:r>
            <a:r>
              <a:rPr lang="sv-SE" altLang="sv-FI" sz="1800" dirty="0"/>
              <a:t> in 2007 -  a </a:t>
            </a:r>
            <a:r>
              <a:rPr lang="sv-SE" altLang="sv-FI" sz="1800" dirty="0" err="1"/>
              <a:t>lost</a:t>
            </a:r>
            <a:r>
              <a:rPr lang="sv-SE" altLang="sv-FI" sz="1800" dirty="0"/>
              <a:t> </a:t>
            </a:r>
            <a:r>
              <a:rPr lang="sv-SE" altLang="sv-FI" sz="1800" dirty="0" err="1"/>
              <a:t>decade</a:t>
            </a:r>
            <a:r>
              <a:rPr lang="sv-SE" altLang="sv-FI" sz="1800" dirty="0"/>
              <a:t> </a:t>
            </a:r>
            <a:r>
              <a:rPr lang="sv-SE" altLang="sv-FI" sz="1800" dirty="0" err="1"/>
              <a:t>of</a:t>
            </a:r>
            <a:r>
              <a:rPr lang="sv-SE" altLang="sv-FI" sz="1800" dirty="0"/>
              <a:t> </a:t>
            </a:r>
            <a:r>
              <a:rPr lang="sv-SE" altLang="sv-FI" sz="1800" dirty="0" err="1"/>
              <a:t>growth</a:t>
            </a:r>
            <a:endParaRPr lang="sv-SE" altLang="sv-FI" sz="1800" dirty="0"/>
          </a:p>
          <a:p>
            <a:r>
              <a:rPr lang="sv-SE" altLang="sv-FI" sz="1800" dirty="0" err="1"/>
              <a:t>Many</a:t>
            </a:r>
            <a:r>
              <a:rPr lang="sv-SE" altLang="sv-FI" sz="1800" dirty="0"/>
              <a:t> small </a:t>
            </a:r>
            <a:r>
              <a:rPr lang="sv-SE" altLang="sv-FI" sz="1800" dirty="0" err="1"/>
              <a:t>companies</a:t>
            </a:r>
            <a:r>
              <a:rPr lang="sv-SE" altLang="sv-FI" sz="1800" dirty="0"/>
              <a:t> </a:t>
            </a:r>
            <a:r>
              <a:rPr lang="sv-SE" altLang="sv-FI" sz="1800" dirty="0" err="1"/>
              <a:t>without</a:t>
            </a:r>
            <a:r>
              <a:rPr lang="sv-SE" altLang="sv-FI" sz="1800" dirty="0"/>
              <a:t> </a:t>
            </a:r>
            <a:r>
              <a:rPr lang="sv-SE" altLang="sv-FI" sz="1800" dirty="0" err="1"/>
              <a:t>growth</a:t>
            </a:r>
            <a:r>
              <a:rPr lang="sv-SE" altLang="sv-FI" sz="1800" dirty="0"/>
              <a:t> ambitions – </a:t>
            </a:r>
            <a:r>
              <a:rPr lang="sv-SE" altLang="sv-FI" sz="1800" dirty="0" err="1"/>
              <a:t>few</a:t>
            </a:r>
            <a:r>
              <a:rPr lang="sv-SE" altLang="sv-FI" sz="1800" dirty="0"/>
              <a:t> </a:t>
            </a:r>
            <a:r>
              <a:rPr lang="sv-SE" altLang="sv-FI" sz="1800" dirty="0" err="1"/>
              <a:t>large</a:t>
            </a:r>
            <a:r>
              <a:rPr lang="sv-SE" altLang="sv-FI" sz="1800" dirty="0"/>
              <a:t> </a:t>
            </a:r>
            <a:r>
              <a:rPr lang="sv-SE" altLang="sv-FI" sz="1800" dirty="0" err="1"/>
              <a:t>companies</a:t>
            </a:r>
            <a:endParaRPr lang="sv-SE" altLang="sv-FI" sz="1800" dirty="0"/>
          </a:p>
          <a:p>
            <a:r>
              <a:rPr lang="sv-SE" altLang="sv-FI" sz="1800" dirty="0" err="1"/>
              <a:t>Polytechnic</a:t>
            </a:r>
            <a:r>
              <a:rPr lang="sv-SE" altLang="sv-FI" sz="1800" dirty="0"/>
              <a:t> </a:t>
            </a:r>
            <a:r>
              <a:rPr lang="sv-SE" altLang="sv-FI" sz="1800" dirty="0" err="1"/>
              <a:t>university</a:t>
            </a:r>
            <a:r>
              <a:rPr lang="sv-SE" altLang="sv-FI" sz="1800" dirty="0"/>
              <a:t> </a:t>
            </a:r>
            <a:r>
              <a:rPr lang="sv-SE" altLang="sv-FI" sz="1800" dirty="0" err="1"/>
              <a:t>with</a:t>
            </a:r>
            <a:r>
              <a:rPr lang="sv-SE" altLang="sv-FI" sz="1800" dirty="0"/>
              <a:t> </a:t>
            </a:r>
            <a:r>
              <a:rPr lang="sv-SE" altLang="sv-FI" sz="1800" dirty="0" err="1"/>
              <a:t>only</a:t>
            </a:r>
            <a:r>
              <a:rPr lang="sv-SE" altLang="sv-FI" sz="1800" dirty="0"/>
              <a:t> </a:t>
            </a:r>
            <a:r>
              <a:rPr lang="sv-SE" altLang="sv-FI" sz="1800" dirty="0" err="1"/>
              <a:t>bachelor</a:t>
            </a:r>
            <a:r>
              <a:rPr lang="sv-SE" altLang="sv-FI" sz="1800" dirty="0"/>
              <a:t> </a:t>
            </a:r>
            <a:r>
              <a:rPr lang="sv-SE" altLang="sv-FI" sz="1800" dirty="0" err="1"/>
              <a:t>level</a:t>
            </a:r>
            <a:r>
              <a:rPr lang="sv-SE" altLang="sv-FI" sz="1800" dirty="0"/>
              <a:t> studies – </a:t>
            </a:r>
            <a:r>
              <a:rPr lang="sv-SE" altLang="sv-FI" sz="1800" dirty="0" err="1"/>
              <a:t>limited</a:t>
            </a:r>
            <a:r>
              <a:rPr lang="sv-SE" altLang="sv-FI" sz="1800" dirty="0"/>
              <a:t> </a:t>
            </a:r>
            <a:r>
              <a:rPr lang="sv-SE" altLang="sv-FI" sz="1800" dirty="0" err="1"/>
              <a:t>resources</a:t>
            </a:r>
            <a:r>
              <a:rPr lang="sv-SE" altLang="sv-FI" sz="1800" dirty="0"/>
              <a:t> for research</a:t>
            </a:r>
          </a:p>
          <a:p>
            <a:r>
              <a:rPr lang="sv-SE" altLang="sv-FI" sz="1800" dirty="0" err="1"/>
              <a:t>Highly</a:t>
            </a:r>
            <a:r>
              <a:rPr lang="sv-SE" altLang="sv-FI" sz="1800" dirty="0"/>
              <a:t> </a:t>
            </a:r>
            <a:r>
              <a:rPr lang="sv-SE" altLang="sv-FI" sz="1800" dirty="0" err="1"/>
              <a:t>educated</a:t>
            </a:r>
            <a:r>
              <a:rPr lang="sv-SE" altLang="sv-FI" sz="1800" dirty="0"/>
              <a:t> </a:t>
            </a:r>
            <a:r>
              <a:rPr lang="sv-SE" altLang="sv-FI" sz="1800" dirty="0" err="1"/>
              <a:t>personnel</a:t>
            </a:r>
            <a:r>
              <a:rPr lang="sv-SE" altLang="sv-FI" sz="1800" dirty="0"/>
              <a:t> has to be ”</a:t>
            </a:r>
            <a:r>
              <a:rPr lang="sv-SE" altLang="sv-FI" sz="1800" dirty="0" err="1"/>
              <a:t>imported</a:t>
            </a:r>
            <a:r>
              <a:rPr lang="sv-SE" altLang="sv-FI" sz="1800" dirty="0"/>
              <a:t>”</a:t>
            </a:r>
          </a:p>
          <a:p>
            <a:r>
              <a:rPr lang="sv-SE" altLang="sv-FI" sz="1800" dirty="0" err="1"/>
              <a:t>Very</a:t>
            </a:r>
            <a:r>
              <a:rPr lang="sv-SE" altLang="sv-FI" sz="1800" dirty="0"/>
              <a:t> </a:t>
            </a:r>
            <a:r>
              <a:rPr lang="sv-SE" altLang="sv-FI" sz="1800" dirty="0" err="1"/>
              <a:t>low</a:t>
            </a:r>
            <a:r>
              <a:rPr lang="sv-SE" altLang="sv-FI" sz="1800" dirty="0"/>
              <a:t> R&amp;D </a:t>
            </a:r>
            <a:r>
              <a:rPr lang="sv-SE" altLang="sv-FI" sz="1800" dirty="0" err="1"/>
              <a:t>expenditure</a:t>
            </a:r>
            <a:r>
              <a:rPr lang="sv-SE" altLang="sv-FI" sz="1800" dirty="0"/>
              <a:t>   &amp;  </a:t>
            </a:r>
            <a:r>
              <a:rPr lang="sv-SE" altLang="sv-FI" sz="1800" dirty="0" err="1"/>
              <a:t>low</a:t>
            </a:r>
            <a:r>
              <a:rPr lang="sv-SE" altLang="sv-FI" sz="1800" dirty="0"/>
              <a:t> </a:t>
            </a:r>
            <a:r>
              <a:rPr lang="sv-SE" altLang="sv-FI" sz="1800" dirty="0" err="1"/>
              <a:t>productivity</a:t>
            </a:r>
            <a:r>
              <a:rPr lang="sv-SE" altLang="sv-FI" sz="1800" dirty="0"/>
              <a:t> </a:t>
            </a:r>
            <a:r>
              <a:rPr lang="sv-SE" altLang="sv-FI" sz="1800" dirty="0" err="1"/>
              <a:t>growth</a:t>
            </a:r>
            <a:endParaRPr lang="sv-SE" altLang="sv-FI" sz="1800" dirty="0"/>
          </a:p>
          <a:p>
            <a:r>
              <a:rPr lang="sv-SE" altLang="sv-FI" sz="1800" dirty="0"/>
              <a:t>Innovation </a:t>
            </a:r>
            <a:r>
              <a:rPr lang="sv-SE" altLang="sv-FI" sz="1800" dirty="0" err="1"/>
              <a:t>activities</a:t>
            </a:r>
            <a:r>
              <a:rPr lang="sv-SE" altLang="sv-FI" sz="1800" dirty="0"/>
              <a:t> </a:t>
            </a:r>
            <a:r>
              <a:rPr lang="sv-SE" altLang="sv-FI" sz="1800" dirty="0" err="1"/>
              <a:t>mainly</a:t>
            </a:r>
            <a:r>
              <a:rPr lang="sv-SE" altLang="sv-FI" sz="1800" dirty="0"/>
              <a:t> </a:t>
            </a:r>
            <a:r>
              <a:rPr lang="sv-SE" altLang="sv-FI" sz="1800" dirty="0" err="1"/>
              <a:t>other</a:t>
            </a:r>
            <a:r>
              <a:rPr lang="sv-SE" altLang="sv-FI" sz="1800" dirty="0"/>
              <a:t> </a:t>
            </a:r>
            <a:r>
              <a:rPr lang="sv-SE" altLang="sv-FI" sz="1800" dirty="0" err="1"/>
              <a:t>than</a:t>
            </a:r>
            <a:r>
              <a:rPr lang="sv-SE" altLang="sv-FI" sz="1800" dirty="0"/>
              <a:t> R&amp;D</a:t>
            </a:r>
          </a:p>
          <a:p>
            <a:r>
              <a:rPr lang="sv-SE" altLang="sv-FI" sz="1800" dirty="0"/>
              <a:t>Enterprises </a:t>
            </a:r>
            <a:r>
              <a:rPr lang="sv-SE" altLang="sv-FI" sz="1800" dirty="0" err="1"/>
              <a:t>used</a:t>
            </a:r>
            <a:r>
              <a:rPr lang="sv-SE" altLang="sv-FI" sz="1800" dirty="0"/>
              <a:t> to </a:t>
            </a:r>
            <a:r>
              <a:rPr lang="sv-SE" altLang="sv-FI" sz="1800" dirty="0" err="1"/>
              <a:t>cooperating</a:t>
            </a:r>
            <a:r>
              <a:rPr lang="sv-SE" altLang="sv-FI" sz="1800" dirty="0"/>
              <a:t> </a:t>
            </a:r>
            <a:r>
              <a:rPr lang="sv-SE" altLang="sv-FI" sz="1800" dirty="0" err="1"/>
              <a:t>with</a:t>
            </a:r>
            <a:r>
              <a:rPr lang="sv-SE" altLang="sv-FI" sz="1800" dirty="0"/>
              <a:t> </a:t>
            </a:r>
            <a:r>
              <a:rPr lang="sv-SE" altLang="sv-FI" sz="1800" dirty="0" err="1"/>
              <a:t>each</a:t>
            </a:r>
            <a:r>
              <a:rPr lang="sv-SE" altLang="sv-FI" sz="1800" dirty="0"/>
              <a:t> </a:t>
            </a:r>
            <a:r>
              <a:rPr lang="sv-SE" altLang="sv-FI" sz="1800" dirty="0" err="1"/>
              <a:t>other</a:t>
            </a:r>
            <a:endParaRPr lang="sv-SE" altLang="sv-FI" sz="1800" dirty="0"/>
          </a:p>
          <a:p>
            <a:r>
              <a:rPr lang="sv-SE" altLang="sv-FI" sz="1800" dirty="0" err="1"/>
              <a:t>Cross-sectoral</a:t>
            </a:r>
            <a:r>
              <a:rPr lang="sv-SE" altLang="sv-FI" sz="1800" dirty="0"/>
              <a:t> </a:t>
            </a:r>
            <a:r>
              <a:rPr lang="sv-SE" altLang="sv-FI" sz="1800" dirty="0" err="1"/>
              <a:t>cooperation</a:t>
            </a:r>
            <a:r>
              <a:rPr lang="sv-SE" altLang="sv-FI" sz="1800" dirty="0"/>
              <a:t> is </a:t>
            </a:r>
            <a:r>
              <a:rPr lang="sv-SE" altLang="sv-FI" sz="1800" dirty="0" err="1"/>
              <a:t>constantly</a:t>
            </a:r>
            <a:r>
              <a:rPr lang="sv-SE" altLang="sv-FI" sz="1800" dirty="0"/>
              <a:t> </a:t>
            </a:r>
            <a:r>
              <a:rPr lang="sv-SE" altLang="sv-FI" sz="1800" dirty="0" err="1"/>
              <a:t>looking</a:t>
            </a:r>
            <a:r>
              <a:rPr lang="sv-SE" altLang="sv-FI" sz="1800" dirty="0"/>
              <a:t> for a new </a:t>
            </a:r>
            <a:r>
              <a:rPr lang="sv-SE" altLang="sv-FI" sz="1800" dirty="0" err="1"/>
              <a:t>formula</a:t>
            </a:r>
            <a:r>
              <a:rPr lang="sv-SE" altLang="sv-FI" sz="1800" dirty="0"/>
              <a:t>  - </a:t>
            </a:r>
            <a:r>
              <a:rPr lang="sv-SE" altLang="sv-FI" sz="1800" dirty="0" err="1"/>
              <a:t>many</a:t>
            </a:r>
            <a:r>
              <a:rPr lang="sv-SE" altLang="sv-FI" sz="1800" dirty="0"/>
              <a:t> </a:t>
            </a:r>
            <a:r>
              <a:rPr lang="sv-SE" altLang="sv-FI" sz="1800" dirty="0" err="1"/>
              <a:t>initiatives</a:t>
            </a:r>
            <a:r>
              <a:rPr lang="sv-SE" altLang="sv-FI" sz="1800" dirty="0"/>
              <a:t> </a:t>
            </a:r>
            <a:r>
              <a:rPr lang="sv-SE" altLang="sv-FI" sz="1800" dirty="0" err="1"/>
              <a:t>have</a:t>
            </a:r>
            <a:r>
              <a:rPr lang="sv-SE" altLang="sv-FI" sz="1800" dirty="0"/>
              <a:t> </a:t>
            </a:r>
            <a:r>
              <a:rPr lang="sv-SE" altLang="sv-FI" sz="1800" dirty="0" err="1"/>
              <a:t>died</a:t>
            </a:r>
            <a:r>
              <a:rPr lang="sv-SE" altLang="sv-FI" sz="1800" dirty="0"/>
              <a:t> </a:t>
            </a:r>
            <a:r>
              <a:rPr lang="sv-SE" altLang="sv-FI" sz="1800" dirty="0" err="1"/>
              <a:t>out</a:t>
            </a:r>
            <a:r>
              <a:rPr lang="sv-SE" altLang="sv-FI" sz="1800" dirty="0"/>
              <a:t> </a:t>
            </a:r>
            <a:r>
              <a:rPr lang="sv-SE" altLang="sv-FI" sz="1800" dirty="0" err="1"/>
              <a:t>quietly</a:t>
            </a:r>
            <a:endParaRPr lang="sv-SE" altLang="sv-FI" sz="1800" dirty="0"/>
          </a:p>
          <a:p>
            <a:r>
              <a:rPr lang="sv-SE" altLang="sv-FI" sz="1800" dirty="0" err="1"/>
              <a:t>Segmented</a:t>
            </a:r>
            <a:r>
              <a:rPr lang="sv-SE" altLang="sv-FI" sz="1800" dirty="0"/>
              <a:t> </a:t>
            </a:r>
            <a:r>
              <a:rPr lang="sv-SE" altLang="sv-FI" sz="1800" dirty="0" err="1"/>
              <a:t>labour</a:t>
            </a:r>
            <a:r>
              <a:rPr lang="sv-SE" altLang="sv-FI" sz="1800" dirty="0"/>
              <a:t> market  - </a:t>
            </a:r>
            <a:r>
              <a:rPr lang="sv-SE" altLang="sv-FI" sz="1800" dirty="0" err="1"/>
              <a:t>traditional</a:t>
            </a:r>
            <a:r>
              <a:rPr lang="sv-SE" altLang="sv-FI" sz="1800" dirty="0"/>
              <a:t> gender </a:t>
            </a:r>
            <a:r>
              <a:rPr lang="sv-SE" altLang="sv-FI" sz="1800" dirty="0" err="1"/>
              <a:t>roles</a:t>
            </a:r>
            <a:r>
              <a:rPr lang="sv-SE" altLang="sv-FI" sz="1800" dirty="0"/>
              <a:t> - </a:t>
            </a:r>
            <a:r>
              <a:rPr lang="sv-SE" altLang="sv-FI" sz="1800" dirty="0" err="1"/>
              <a:t>conservatism</a:t>
            </a:r>
            <a:endParaRPr lang="sv-SE" altLang="sv-FI" sz="1800" dirty="0"/>
          </a:p>
          <a:p>
            <a:r>
              <a:rPr lang="sv-SE" altLang="sv-FI" sz="1800" dirty="0" err="1"/>
              <a:t>Specific</a:t>
            </a:r>
            <a:r>
              <a:rPr lang="sv-SE" altLang="sv-FI" sz="1800" dirty="0"/>
              <a:t> </a:t>
            </a:r>
            <a:r>
              <a:rPr lang="sv-SE" altLang="sv-FI" sz="1800" dirty="0" err="1"/>
              <a:t>barriers</a:t>
            </a:r>
            <a:r>
              <a:rPr lang="sv-SE" altLang="sv-FI" sz="1800" dirty="0"/>
              <a:t> </a:t>
            </a:r>
            <a:r>
              <a:rPr lang="sv-SE" altLang="sv-FI" sz="1800" dirty="0" err="1"/>
              <a:t>of</a:t>
            </a:r>
            <a:r>
              <a:rPr lang="sv-SE" altLang="sv-FI" sz="1800" dirty="0"/>
              <a:t> </a:t>
            </a:r>
            <a:r>
              <a:rPr lang="sv-SE" altLang="sv-FI" sz="1800" dirty="0" err="1"/>
              <a:t>entry</a:t>
            </a:r>
            <a:r>
              <a:rPr lang="sv-SE" altLang="sv-FI" sz="1800" dirty="0"/>
              <a:t> – </a:t>
            </a:r>
            <a:r>
              <a:rPr lang="sv-SE" altLang="sv-FI" sz="1800" dirty="0" err="1"/>
              <a:t>curbs</a:t>
            </a:r>
            <a:r>
              <a:rPr lang="sv-SE" altLang="sv-FI" sz="1800" dirty="0"/>
              <a:t> </a:t>
            </a:r>
            <a:r>
              <a:rPr lang="sv-SE" altLang="sv-FI" sz="1800" dirty="0" err="1"/>
              <a:t>competition</a:t>
            </a:r>
            <a:r>
              <a:rPr lang="sv-SE" altLang="sv-FI" sz="1800" dirty="0"/>
              <a:t> and FDI</a:t>
            </a:r>
          </a:p>
        </p:txBody>
      </p:sp>
    </p:spTree>
    <p:extLst>
      <p:ext uri="{BB962C8B-B14F-4D97-AF65-F5344CB8AC3E}">
        <p14:creationId xmlns:p14="http://schemas.microsoft.com/office/powerpoint/2010/main" val="36236737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Bildobjekt 26">
            <a:extLst>
              <a:ext uri="{FF2B5EF4-FFF2-40B4-BE49-F238E27FC236}">
                <a16:creationId xmlns:a16="http://schemas.microsoft.com/office/drawing/2014/main" id="{DB6F5926-BD11-1649-9997-2EB6066DFE84}"/>
              </a:ext>
            </a:extLst>
          </p:cNvPr>
          <p:cNvPicPr>
            <a:picLocks noChangeAspect="1"/>
          </p:cNvPicPr>
          <p:nvPr/>
        </p:nvPicPr>
        <p:blipFill>
          <a:blip r:embed="rId2"/>
          <a:stretch>
            <a:fillRect/>
          </a:stretch>
        </p:blipFill>
        <p:spPr>
          <a:xfrm>
            <a:off x="1444962" y="2583097"/>
            <a:ext cx="575324" cy="575324"/>
          </a:xfrm>
          <a:prstGeom prst="rect">
            <a:avLst/>
          </a:prstGeom>
        </p:spPr>
      </p:pic>
      <p:pic>
        <p:nvPicPr>
          <p:cNvPr id="29" name="Bildobjekt 28">
            <a:extLst>
              <a:ext uri="{FF2B5EF4-FFF2-40B4-BE49-F238E27FC236}">
                <a16:creationId xmlns:a16="http://schemas.microsoft.com/office/drawing/2014/main" id="{3CD6D337-3015-AD41-A21A-6BCA6F8CA079}"/>
              </a:ext>
            </a:extLst>
          </p:cNvPr>
          <p:cNvPicPr>
            <a:picLocks noChangeAspect="1"/>
          </p:cNvPicPr>
          <p:nvPr/>
        </p:nvPicPr>
        <p:blipFill>
          <a:blip r:embed="rId3"/>
          <a:stretch>
            <a:fillRect/>
          </a:stretch>
        </p:blipFill>
        <p:spPr>
          <a:xfrm>
            <a:off x="1438234" y="2201857"/>
            <a:ext cx="575324" cy="575324"/>
          </a:xfrm>
          <a:prstGeom prst="rect">
            <a:avLst/>
          </a:prstGeom>
        </p:spPr>
      </p:pic>
      <p:pic>
        <p:nvPicPr>
          <p:cNvPr id="33" name="Bildobjekt 32">
            <a:extLst>
              <a:ext uri="{FF2B5EF4-FFF2-40B4-BE49-F238E27FC236}">
                <a16:creationId xmlns:a16="http://schemas.microsoft.com/office/drawing/2014/main" id="{8CE5E5B1-DD86-4B4B-9711-9E87C222B506}"/>
              </a:ext>
            </a:extLst>
          </p:cNvPr>
          <p:cNvPicPr>
            <a:picLocks noChangeAspect="1"/>
          </p:cNvPicPr>
          <p:nvPr/>
        </p:nvPicPr>
        <p:blipFill>
          <a:blip r:embed="rId4"/>
          <a:stretch>
            <a:fillRect/>
          </a:stretch>
        </p:blipFill>
        <p:spPr>
          <a:xfrm>
            <a:off x="1444962" y="2964338"/>
            <a:ext cx="575324" cy="575324"/>
          </a:xfrm>
          <a:prstGeom prst="rect">
            <a:avLst/>
          </a:prstGeom>
        </p:spPr>
      </p:pic>
      <p:pic>
        <p:nvPicPr>
          <p:cNvPr id="37" name="Bildobjekt 36" descr="En bild som visar objekt&#10;&#10;Automatiskt genererad beskrivning">
            <a:extLst>
              <a:ext uri="{FF2B5EF4-FFF2-40B4-BE49-F238E27FC236}">
                <a16:creationId xmlns:a16="http://schemas.microsoft.com/office/drawing/2014/main" id="{195624D3-4F27-644C-93DC-E6D260DDBC60}"/>
              </a:ext>
            </a:extLst>
          </p:cNvPr>
          <p:cNvPicPr>
            <a:picLocks noChangeAspect="1"/>
          </p:cNvPicPr>
          <p:nvPr/>
        </p:nvPicPr>
        <p:blipFill>
          <a:blip r:embed="rId5"/>
          <a:stretch>
            <a:fillRect/>
          </a:stretch>
        </p:blipFill>
        <p:spPr>
          <a:xfrm>
            <a:off x="1438234" y="3356106"/>
            <a:ext cx="575324" cy="575324"/>
          </a:xfrm>
          <a:prstGeom prst="rect">
            <a:avLst/>
          </a:prstGeom>
        </p:spPr>
      </p:pic>
      <p:sp>
        <p:nvSpPr>
          <p:cNvPr id="38" name="textruta 37">
            <a:extLst>
              <a:ext uri="{FF2B5EF4-FFF2-40B4-BE49-F238E27FC236}">
                <a16:creationId xmlns:a16="http://schemas.microsoft.com/office/drawing/2014/main" id="{E57AE405-2222-2B42-BB3A-424809940751}"/>
              </a:ext>
            </a:extLst>
          </p:cNvPr>
          <p:cNvSpPr txBox="1"/>
          <p:nvPr/>
        </p:nvSpPr>
        <p:spPr>
          <a:xfrm>
            <a:off x="1944185" y="2489963"/>
            <a:ext cx="1262428" cy="265457"/>
          </a:xfrm>
          <a:prstGeom prst="rect">
            <a:avLst/>
          </a:prstGeom>
          <a:noFill/>
        </p:spPr>
        <p:txBody>
          <a:bodyPr wrap="square" rtlCol="0">
            <a:spAutoFit/>
          </a:bodyPr>
          <a:lstStyle/>
          <a:p>
            <a:pPr defTabSz="685635" fontAlgn="auto" hangingPunct="0">
              <a:spcBef>
                <a:spcPts val="0"/>
              </a:spcBef>
              <a:spcAft>
                <a:spcPts val="0"/>
              </a:spcAft>
            </a:pPr>
            <a:r>
              <a:rPr lang="sv-SE" sz="1125" kern="0" dirty="0">
                <a:solidFill>
                  <a:srgbClr val="000000"/>
                </a:solidFill>
                <a:sym typeface="Arial"/>
              </a:rPr>
              <a:t>Case</a:t>
            </a:r>
          </a:p>
        </p:txBody>
      </p:sp>
      <p:sp>
        <p:nvSpPr>
          <p:cNvPr id="39" name="textruta 38">
            <a:extLst>
              <a:ext uri="{FF2B5EF4-FFF2-40B4-BE49-F238E27FC236}">
                <a16:creationId xmlns:a16="http://schemas.microsoft.com/office/drawing/2014/main" id="{729958A7-5D81-254F-BC24-33C1D3535182}"/>
              </a:ext>
            </a:extLst>
          </p:cNvPr>
          <p:cNvSpPr txBox="1"/>
          <p:nvPr/>
        </p:nvSpPr>
        <p:spPr>
          <a:xfrm>
            <a:off x="1944185" y="2870066"/>
            <a:ext cx="1262428" cy="265457"/>
          </a:xfrm>
          <a:prstGeom prst="rect">
            <a:avLst/>
          </a:prstGeom>
          <a:noFill/>
        </p:spPr>
        <p:txBody>
          <a:bodyPr wrap="square" rtlCol="0">
            <a:spAutoFit/>
          </a:bodyPr>
          <a:lstStyle/>
          <a:p>
            <a:pPr defTabSz="685635" fontAlgn="auto" hangingPunct="0">
              <a:spcBef>
                <a:spcPts val="0"/>
              </a:spcBef>
              <a:spcAft>
                <a:spcPts val="0"/>
              </a:spcAft>
            </a:pPr>
            <a:r>
              <a:rPr lang="sv-SE" sz="1125" kern="0" dirty="0" err="1">
                <a:solidFill>
                  <a:srgbClr val="000000"/>
                </a:solidFill>
                <a:sym typeface="Arial"/>
              </a:rPr>
              <a:t>Finance</a:t>
            </a:r>
            <a:endParaRPr lang="sv-SE" sz="1125" kern="0" dirty="0">
              <a:solidFill>
                <a:srgbClr val="000000"/>
              </a:solidFill>
              <a:sym typeface="Arial"/>
            </a:endParaRPr>
          </a:p>
        </p:txBody>
      </p:sp>
      <p:sp>
        <p:nvSpPr>
          <p:cNvPr id="40" name="textruta 39">
            <a:extLst>
              <a:ext uri="{FF2B5EF4-FFF2-40B4-BE49-F238E27FC236}">
                <a16:creationId xmlns:a16="http://schemas.microsoft.com/office/drawing/2014/main" id="{9255AC22-D287-4844-BA19-EFC8C9187DC3}"/>
              </a:ext>
            </a:extLst>
          </p:cNvPr>
          <p:cNvSpPr txBox="1"/>
          <p:nvPr/>
        </p:nvSpPr>
        <p:spPr>
          <a:xfrm>
            <a:off x="1947979" y="3214371"/>
            <a:ext cx="1262428" cy="265457"/>
          </a:xfrm>
          <a:prstGeom prst="rect">
            <a:avLst/>
          </a:prstGeom>
          <a:noFill/>
        </p:spPr>
        <p:txBody>
          <a:bodyPr wrap="square" rtlCol="0">
            <a:spAutoFit/>
          </a:bodyPr>
          <a:lstStyle/>
          <a:p>
            <a:pPr defTabSz="685635" fontAlgn="auto" hangingPunct="0">
              <a:spcBef>
                <a:spcPts val="0"/>
              </a:spcBef>
              <a:spcAft>
                <a:spcPts val="0"/>
              </a:spcAft>
            </a:pPr>
            <a:r>
              <a:rPr lang="sv-SE" sz="1125" kern="0" dirty="0">
                <a:solidFill>
                  <a:srgbClr val="000000"/>
                </a:solidFill>
                <a:sym typeface="Arial"/>
              </a:rPr>
              <a:t>Partner</a:t>
            </a:r>
          </a:p>
        </p:txBody>
      </p:sp>
      <p:sp>
        <p:nvSpPr>
          <p:cNvPr id="41" name="textruta 40">
            <a:extLst>
              <a:ext uri="{FF2B5EF4-FFF2-40B4-BE49-F238E27FC236}">
                <a16:creationId xmlns:a16="http://schemas.microsoft.com/office/drawing/2014/main" id="{E3D5742D-066C-F54E-B3B7-5416E8DC16DD}"/>
              </a:ext>
            </a:extLst>
          </p:cNvPr>
          <p:cNvSpPr txBox="1"/>
          <p:nvPr/>
        </p:nvSpPr>
        <p:spPr>
          <a:xfrm>
            <a:off x="1944186" y="3600407"/>
            <a:ext cx="1262428" cy="265457"/>
          </a:xfrm>
          <a:prstGeom prst="rect">
            <a:avLst/>
          </a:prstGeom>
          <a:noFill/>
        </p:spPr>
        <p:txBody>
          <a:bodyPr wrap="square" rtlCol="0">
            <a:spAutoFit/>
          </a:bodyPr>
          <a:lstStyle/>
          <a:p>
            <a:pPr defTabSz="685635" fontAlgn="auto" hangingPunct="0">
              <a:spcBef>
                <a:spcPts val="0"/>
              </a:spcBef>
              <a:spcAft>
                <a:spcPts val="0"/>
              </a:spcAft>
            </a:pPr>
            <a:r>
              <a:rPr lang="sv-SE" sz="1125" kern="0" dirty="0">
                <a:solidFill>
                  <a:srgbClr val="000000"/>
                </a:solidFill>
                <a:sym typeface="Arial"/>
              </a:rPr>
              <a:t>Soft Partner</a:t>
            </a:r>
          </a:p>
        </p:txBody>
      </p:sp>
      <p:sp>
        <p:nvSpPr>
          <p:cNvPr id="16" name="textruta 15">
            <a:extLst>
              <a:ext uri="{FF2B5EF4-FFF2-40B4-BE49-F238E27FC236}">
                <a16:creationId xmlns:a16="http://schemas.microsoft.com/office/drawing/2014/main" id="{E1634061-CC30-9A45-90D1-FE12A7586CB7}"/>
              </a:ext>
            </a:extLst>
          </p:cNvPr>
          <p:cNvSpPr txBox="1"/>
          <p:nvPr/>
        </p:nvSpPr>
        <p:spPr>
          <a:xfrm>
            <a:off x="7246405" y="1955428"/>
            <a:ext cx="1592036" cy="4247317"/>
          </a:xfrm>
          <a:prstGeom prst="rect">
            <a:avLst/>
          </a:prstGeom>
          <a:noFill/>
        </p:spPr>
        <p:txBody>
          <a:bodyPr wrap="square" rtlCol="0">
            <a:spAutoFit/>
          </a:bodyPr>
          <a:lstStyle/>
          <a:p>
            <a:pPr defTabSz="685635" fontAlgn="auto" hangingPunct="0">
              <a:spcBef>
                <a:spcPts val="0"/>
              </a:spcBef>
              <a:spcAft>
                <a:spcPts val="0"/>
              </a:spcAft>
            </a:pPr>
            <a:r>
              <a:rPr lang="en-US" sz="900" b="1" kern="0" dirty="0">
                <a:solidFill>
                  <a:srgbClr val="000000"/>
                </a:solidFill>
                <a:sym typeface="Arial"/>
              </a:rPr>
              <a:t>Case from, for example:</a:t>
            </a:r>
          </a:p>
          <a:p>
            <a:pPr defTabSz="685635" fontAlgn="auto" hangingPunct="0">
              <a:spcBef>
                <a:spcPts val="0"/>
              </a:spcBef>
              <a:spcAft>
                <a:spcPts val="0"/>
              </a:spcAft>
            </a:pPr>
            <a:r>
              <a:rPr lang="en-US" sz="900" kern="0" dirty="0" err="1">
                <a:solidFill>
                  <a:srgbClr val="000000"/>
                </a:solidFill>
                <a:sym typeface="Arial"/>
              </a:rPr>
              <a:t>Värmland</a:t>
            </a:r>
            <a:endParaRPr lang="en-US" sz="900" kern="0" dirty="0">
              <a:solidFill>
                <a:srgbClr val="000000"/>
              </a:solidFill>
              <a:sym typeface="Arial"/>
            </a:endParaRPr>
          </a:p>
          <a:p>
            <a:pPr defTabSz="685635" fontAlgn="auto" hangingPunct="0">
              <a:spcBef>
                <a:spcPts val="0"/>
              </a:spcBef>
              <a:spcAft>
                <a:spcPts val="0"/>
              </a:spcAft>
            </a:pPr>
            <a:r>
              <a:rPr lang="en-US" sz="900" kern="0" dirty="0">
                <a:solidFill>
                  <a:srgbClr val="000000"/>
                </a:solidFill>
                <a:sym typeface="Arial"/>
              </a:rPr>
              <a:t>Stockholm</a:t>
            </a:r>
          </a:p>
          <a:p>
            <a:pPr defTabSz="685635" fontAlgn="auto" hangingPunct="0">
              <a:spcBef>
                <a:spcPts val="0"/>
              </a:spcBef>
              <a:spcAft>
                <a:spcPts val="0"/>
              </a:spcAft>
            </a:pPr>
            <a:r>
              <a:rPr lang="en-US" sz="900" kern="0" dirty="0">
                <a:solidFill>
                  <a:srgbClr val="000000"/>
                </a:solidFill>
                <a:sym typeface="Arial"/>
              </a:rPr>
              <a:t>Sundsvall</a:t>
            </a:r>
          </a:p>
          <a:p>
            <a:pPr defTabSz="685635" fontAlgn="auto" hangingPunct="0">
              <a:spcBef>
                <a:spcPts val="0"/>
              </a:spcBef>
              <a:spcAft>
                <a:spcPts val="0"/>
              </a:spcAft>
            </a:pPr>
            <a:r>
              <a:rPr lang="en-US" sz="900" kern="0" dirty="0">
                <a:solidFill>
                  <a:srgbClr val="000000"/>
                </a:solidFill>
                <a:sym typeface="Arial"/>
              </a:rPr>
              <a:t>Gothenburg</a:t>
            </a:r>
          </a:p>
          <a:p>
            <a:pPr defTabSz="685635" fontAlgn="auto" hangingPunct="0">
              <a:spcBef>
                <a:spcPts val="0"/>
              </a:spcBef>
              <a:spcAft>
                <a:spcPts val="0"/>
              </a:spcAft>
            </a:pPr>
            <a:r>
              <a:rPr lang="en-US" sz="900" kern="0" dirty="0">
                <a:solidFill>
                  <a:srgbClr val="000000"/>
                </a:solidFill>
                <a:sym typeface="Arial"/>
              </a:rPr>
              <a:t>Helsingborg</a:t>
            </a:r>
          </a:p>
          <a:p>
            <a:pPr defTabSz="685635" fontAlgn="auto" hangingPunct="0">
              <a:spcBef>
                <a:spcPts val="0"/>
              </a:spcBef>
              <a:spcAft>
                <a:spcPts val="0"/>
              </a:spcAft>
            </a:pPr>
            <a:r>
              <a:rPr lang="en-US" sz="900" kern="0" dirty="0" err="1">
                <a:solidFill>
                  <a:srgbClr val="000000"/>
                </a:solidFill>
                <a:sym typeface="Arial"/>
              </a:rPr>
              <a:t>Varberg</a:t>
            </a:r>
            <a:endParaRPr lang="en-US" sz="900" kern="0" dirty="0">
              <a:solidFill>
                <a:srgbClr val="000000"/>
              </a:solidFill>
              <a:sym typeface="Arial"/>
            </a:endParaRPr>
          </a:p>
          <a:p>
            <a:pPr defTabSz="685635" fontAlgn="auto" hangingPunct="0">
              <a:spcBef>
                <a:spcPts val="0"/>
              </a:spcBef>
              <a:spcAft>
                <a:spcPts val="0"/>
              </a:spcAft>
            </a:pPr>
            <a:r>
              <a:rPr lang="en-US" sz="900" kern="0" dirty="0" err="1">
                <a:solidFill>
                  <a:srgbClr val="000000"/>
                </a:solidFill>
                <a:sym typeface="Arial"/>
              </a:rPr>
              <a:t>Västerås</a:t>
            </a:r>
            <a:endParaRPr lang="en-US" sz="900" kern="0" dirty="0">
              <a:solidFill>
                <a:srgbClr val="000000"/>
              </a:solidFill>
              <a:sym typeface="Arial"/>
            </a:endParaRPr>
          </a:p>
          <a:p>
            <a:pPr defTabSz="685635" fontAlgn="auto" hangingPunct="0">
              <a:spcBef>
                <a:spcPts val="0"/>
              </a:spcBef>
              <a:spcAft>
                <a:spcPts val="0"/>
              </a:spcAft>
            </a:pPr>
            <a:r>
              <a:rPr lang="en-US" sz="900" kern="0" dirty="0" err="1">
                <a:solidFill>
                  <a:srgbClr val="000000"/>
                </a:solidFill>
                <a:sym typeface="Arial"/>
              </a:rPr>
              <a:t>Västervik</a:t>
            </a:r>
            <a:endParaRPr lang="en-US" sz="900" kern="0" dirty="0">
              <a:solidFill>
                <a:srgbClr val="000000"/>
              </a:solidFill>
              <a:sym typeface="Arial"/>
            </a:endParaRPr>
          </a:p>
          <a:p>
            <a:pPr defTabSz="685635" fontAlgn="auto" hangingPunct="0">
              <a:spcBef>
                <a:spcPts val="0"/>
              </a:spcBef>
              <a:spcAft>
                <a:spcPts val="0"/>
              </a:spcAft>
            </a:pPr>
            <a:r>
              <a:rPr lang="en-US" sz="900" kern="0" dirty="0">
                <a:solidFill>
                  <a:srgbClr val="000000"/>
                </a:solidFill>
                <a:sym typeface="Arial"/>
              </a:rPr>
              <a:t>Uppsala</a:t>
            </a:r>
          </a:p>
          <a:p>
            <a:pPr defTabSz="685635" fontAlgn="auto" hangingPunct="0">
              <a:spcBef>
                <a:spcPts val="0"/>
              </a:spcBef>
              <a:spcAft>
                <a:spcPts val="0"/>
              </a:spcAft>
            </a:pPr>
            <a:r>
              <a:rPr lang="en-US" sz="900" kern="0" dirty="0" err="1">
                <a:solidFill>
                  <a:srgbClr val="000000"/>
                </a:solidFill>
                <a:sym typeface="Arial"/>
              </a:rPr>
              <a:t>Trollhättan</a:t>
            </a:r>
            <a:endParaRPr lang="en-US" sz="900" kern="0" dirty="0">
              <a:solidFill>
                <a:srgbClr val="000000"/>
              </a:solidFill>
              <a:sym typeface="Arial"/>
            </a:endParaRPr>
          </a:p>
          <a:p>
            <a:pPr defTabSz="685635" fontAlgn="auto" hangingPunct="0">
              <a:spcBef>
                <a:spcPts val="0"/>
              </a:spcBef>
              <a:spcAft>
                <a:spcPts val="0"/>
              </a:spcAft>
            </a:pPr>
            <a:r>
              <a:rPr lang="en-US" sz="900" kern="0" dirty="0">
                <a:solidFill>
                  <a:srgbClr val="000000"/>
                </a:solidFill>
                <a:sym typeface="Arial"/>
              </a:rPr>
              <a:t>Falun</a:t>
            </a:r>
          </a:p>
          <a:p>
            <a:pPr defTabSz="685635" fontAlgn="auto" hangingPunct="0">
              <a:spcBef>
                <a:spcPts val="0"/>
              </a:spcBef>
              <a:spcAft>
                <a:spcPts val="0"/>
              </a:spcAft>
            </a:pPr>
            <a:r>
              <a:rPr lang="en-US" sz="900" kern="0" dirty="0" err="1">
                <a:solidFill>
                  <a:srgbClr val="000000"/>
                </a:solidFill>
                <a:sym typeface="Arial"/>
              </a:rPr>
              <a:t>Borås</a:t>
            </a:r>
            <a:endParaRPr lang="en-US" sz="900" kern="0" dirty="0">
              <a:solidFill>
                <a:srgbClr val="000000"/>
              </a:solidFill>
              <a:sym typeface="Arial"/>
            </a:endParaRPr>
          </a:p>
          <a:p>
            <a:pPr defTabSz="685635" fontAlgn="auto" hangingPunct="0">
              <a:spcBef>
                <a:spcPts val="0"/>
              </a:spcBef>
              <a:spcAft>
                <a:spcPts val="0"/>
              </a:spcAft>
            </a:pPr>
            <a:endParaRPr lang="en-US" sz="900" b="1" kern="0" dirty="0">
              <a:solidFill>
                <a:srgbClr val="000000"/>
              </a:solidFill>
              <a:sym typeface="Arial"/>
            </a:endParaRPr>
          </a:p>
          <a:p>
            <a:pPr defTabSz="685635" fontAlgn="auto" hangingPunct="0">
              <a:spcBef>
                <a:spcPts val="0"/>
              </a:spcBef>
              <a:spcAft>
                <a:spcPts val="0"/>
              </a:spcAft>
            </a:pPr>
            <a:r>
              <a:rPr lang="en-US" sz="900" b="1" kern="0" dirty="0">
                <a:solidFill>
                  <a:srgbClr val="000000"/>
                </a:solidFill>
                <a:sym typeface="Arial"/>
              </a:rPr>
              <a:t>Outside of Sweden:</a:t>
            </a:r>
            <a:br>
              <a:rPr lang="en-US" sz="900" b="1" kern="0" dirty="0">
                <a:solidFill>
                  <a:srgbClr val="000000"/>
                </a:solidFill>
                <a:sym typeface="Arial"/>
              </a:rPr>
            </a:br>
            <a:r>
              <a:rPr lang="en-US" sz="900" kern="0" dirty="0">
                <a:solidFill>
                  <a:srgbClr val="000000"/>
                </a:solidFill>
                <a:sym typeface="Arial"/>
              </a:rPr>
              <a:t>Norway</a:t>
            </a:r>
            <a:br>
              <a:rPr lang="en-US" sz="900" kern="0" dirty="0">
                <a:solidFill>
                  <a:srgbClr val="000000"/>
                </a:solidFill>
                <a:sym typeface="Arial"/>
              </a:rPr>
            </a:br>
            <a:r>
              <a:rPr lang="en-US" sz="900" kern="0" dirty="0">
                <a:solidFill>
                  <a:srgbClr val="000000"/>
                </a:solidFill>
                <a:sym typeface="Arial"/>
              </a:rPr>
              <a:t>Great Britain </a:t>
            </a:r>
          </a:p>
          <a:p>
            <a:pPr defTabSz="685635" fontAlgn="auto" hangingPunct="0">
              <a:spcBef>
                <a:spcPts val="0"/>
              </a:spcBef>
              <a:spcAft>
                <a:spcPts val="0"/>
              </a:spcAft>
            </a:pPr>
            <a:r>
              <a:rPr lang="en-US" sz="900" kern="0" dirty="0">
                <a:solidFill>
                  <a:srgbClr val="000000"/>
                </a:solidFill>
                <a:sym typeface="Arial"/>
              </a:rPr>
              <a:t>United States </a:t>
            </a:r>
          </a:p>
          <a:p>
            <a:pPr defTabSz="685635" fontAlgn="auto" hangingPunct="0">
              <a:spcBef>
                <a:spcPts val="0"/>
              </a:spcBef>
              <a:spcAft>
                <a:spcPts val="0"/>
              </a:spcAft>
            </a:pPr>
            <a:r>
              <a:rPr lang="en-US" sz="900" kern="0" dirty="0">
                <a:solidFill>
                  <a:srgbClr val="000000"/>
                </a:solidFill>
                <a:sym typeface="Arial"/>
              </a:rPr>
              <a:t>Hungary</a:t>
            </a:r>
          </a:p>
          <a:p>
            <a:pPr defTabSz="685635" fontAlgn="auto" hangingPunct="0">
              <a:spcBef>
                <a:spcPts val="0"/>
              </a:spcBef>
              <a:spcAft>
                <a:spcPts val="0"/>
              </a:spcAft>
            </a:pPr>
            <a:r>
              <a:rPr lang="en-US" sz="900" kern="0" dirty="0">
                <a:solidFill>
                  <a:srgbClr val="000000"/>
                </a:solidFill>
                <a:sym typeface="Arial"/>
              </a:rPr>
              <a:t>Germany</a:t>
            </a:r>
          </a:p>
          <a:p>
            <a:pPr defTabSz="685635" fontAlgn="auto" hangingPunct="0">
              <a:spcBef>
                <a:spcPts val="0"/>
              </a:spcBef>
              <a:spcAft>
                <a:spcPts val="0"/>
              </a:spcAft>
            </a:pPr>
            <a:r>
              <a:rPr lang="en-US" sz="900" kern="0" dirty="0">
                <a:solidFill>
                  <a:srgbClr val="000000"/>
                </a:solidFill>
                <a:sym typeface="Arial"/>
              </a:rPr>
              <a:t>Finland </a:t>
            </a:r>
            <a:br>
              <a:rPr lang="en-US" sz="2700" kern="0" dirty="0">
                <a:solidFill>
                  <a:srgbClr val="000000"/>
                </a:solidFill>
                <a:sym typeface="Arial"/>
              </a:rPr>
            </a:br>
            <a:br>
              <a:rPr lang="en-US" sz="2700" kern="0" dirty="0">
                <a:solidFill>
                  <a:srgbClr val="000000"/>
                </a:solidFill>
                <a:sym typeface="Arial"/>
              </a:rPr>
            </a:br>
            <a:br>
              <a:rPr lang="en-US" sz="2700" kern="0" dirty="0">
                <a:solidFill>
                  <a:srgbClr val="000000"/>
                </a:solidFill>
                <a:sym typeface="Arial"/>
              </a:rPr>
            </a:br>
            <a:endParaRPr lang="sv-SE" sz="2700" kern="0" dirty="0">
              <a:solidFill>
                <a:srgbClr val="000000"/>
              </a:solidFill>
              <a:latin typeface="Arial"/>
              <a:cs typeface="Arial"/>
              <a:sym typeface="Arial"/>
            </a:endParaRPr>
          </a:p>
        </p:txBody>
      </p:sp>
      <p:pic>
        <p:nvPicPr>
          <p:cNvPr id="12" name="Bildobjekt 11">
            <a:extLst>
              <a:ext uri="{FF2B5EF4-FFF2-40B4-BE49-F238E27FC236}">
                <a16:creationId xmlns:a16="http://schemas.microsoft.com/office/drawing/2014/main" id="{9C5CEC45-E6DE-3C4F-9B7A-0B868CF7DB0F}"/>
              </a:ext>
            </a:extLst>
          </p:cNvPr>
          <p:cNvPicPr>
            <a:picLocks noChangeAspect="1"/>
          </p:cNvPicPr>
          <p:nvPr/>
        </p:nvPicPr>
        <p:blipFill>
          <a:blip r:embed="rId6"/>
          <a:stretch>
            <a:fillRect/>
          </a:stretch>
        </p:blipFill>
        <p:spPr>
          <a:xfrm>
            <a:off x="6782992" y="4731124"/>
            <a:ext cx="2067983" cy="1280531"/>
          </a:xfrm>
          <a:prstGeom prst="rect">
            <a:avLst/>
          </a:prstGeom>
        </p:spPr>
      </p:pic>
      <p:sp>
        <p:nvSpPr>
          <p:cNvPr id="18" name="Rektangel 17">
            <a:extLst>
              <a:ext uri="{FF2B5EF4-FFF2-40B4-BE49-F238E27FC236}">
                <a16:creationId xmlns:a16="http://schemas.microsoft.com/office/drawing/2014/main" id="{C353E0F9-8719-AF4E-A8E2-91183BA82D31}"/>
              </a:ext>
            </a:extLst>
          </p:cNvPr>
          <p:cNvSpPr/>
          <p:nvPr/>
        </p:nvSpPr>
        <p:spPr>
          <a:xfrm>
            <a:off x="584934" y="-541649"/>
            <a:ext cx="2167891" cy="2574426"/>
          </a:xfrm>
          <a:prstGeom prst="rect">
            <a:avLst/>
          </a:prstGeom>
          <a:solidFill>
            <a:schemeClr val="bg2">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635" fontAlgn="auto" hangingPunct="0">
              <a:spcBef>
                <a:spcPts val="0"/>
              </a:spcBef>
              <a:spcAft>
                <a:spcPts val="0"/>
              </a:spcAft>
            </a:pPr>
            <a:endParaRPr lang="sv-SE" sz="2700" kern="0" dirty="0">
              <a:solidFill>
                <a:srgbClr val="FFFFFF"/>
              </a:solidFill>
              <a:latin typeface="Arial"/>
              <a:sym typeface="Arial"/>
            </a:endParaRPr>
          </a:p>
        </p:txBody>
      </p:sp>
      <p:sp>
        <p:nvSpPr>
          <p:cNvPr id="19" name="Rektangel 18">
            <a:extLst>
              <a:ext uri="{FF2B5EF4-FFF2-40B4-BE49-F238E27FC236}">
                <a16:creationId xmlns:a16="http://schemas.microsoft.com/office/drawing/2014/main" id="{4FB5E694-FEA7-1D4D-B0AF-9823FFF2F5D9}"/>
              </a:ext>
            </a:extLst>
          </p:cNvPr>
          <p:cNvSpPr/>
          <p:nvPr/>
        </p:nvSpPr>
        <p:spPr>
          <a:xfrm>
            <a:off x="607060" y="1173318"/>
            <a:ext cx="2123642" cy="1200329"/>
          </a:xfrm>
          <a:prstGeom prst="rect">
            <a:avLst/>
          </a:prstGeom>
        </p:spPr>
        <p:txBody>
          <a:bodyPr wrap="square">
            <a:spAutoFit/>
          </a:bodyPr>
          <a:lstStyle/>
          <a:p>
            <a:pPr algn="ctr" defTabSz="685635" fontAlgn="auto" hangingPunct="0">
              <a:spcBef>
                <a:spcPts val="0"/>
              </a:spcBef>
              <a:spcAft>
                <a:spcPts val="0"/>
              </a:spcAft>
            </a:pPr>
            <a:r>
              <a:rPr lang="sv-SE" b="1" kern="0" dirty="0">
                <a:solidFill>
                  <a:srgbClr val="1D4B26"/>
                </a:solidFill>
                <a:sym typeface="Arial"/>
              </a:rPr>
              <a:t>World </a:t>
            </a:r>
          </a:p>
          <a:p>
            <a:pPr algn="ctr" defTabSz="685635" fontAlgn="auto" hangingPunct="0">
              <a:spcBef>
                <a:spcPts val="0"/>
              </a:spcBef>
              <a:spcAft>
                <a:spcPts val="0"/>
              </a:spcAft>
            </a:pPr>
            <a:r>
              <a:rPr lang="sv-SE" b="1" kern="0" dirty="0" err="1">
                <a:solidFill>
                  <a:srgbClr val="1D4B26"/>
                </a:solidFill>
                <a:sym typeface="Arial"/>
              </a:rPr>
              <a:t>Presence</a:t>
            </a:r>
            <a:endParaRPr lang="sv-SE" b="1" kern="0" dirty="0">
              <a:solidFill>
                <a:srgbClr val="1D4B26"/>
              </a:solidFill>
              <a:sym typeface="Arial"/>
            </a:endParaRPr>
          </a:p>
          <a:p>
            <a:pPr algn="ctr" defTabSz="685635" fontAlgn="auto" hangingPunct="0">
              <a:spcBef>
                <a:spcPts val="0"/>
              </a:spcBef>
              <a:spcAft>
                <a:spcPts val="0"/>
              </a:spcAft>
            </a:pPr>
            <a:br>
              <a:rPr lang="en-US" kern="0" dirty="0">
                <a:solidFill>
                  <a:srgbClr val="1D4B26"/>
                </a:solidFill>
                <a:sym typeface="Arial"/>
              </a:rPr>
            </a:br>
            <a:endParaRPr lang="sv-SE" kern="0" dirty="0">
              <a:solidFill>
                <a:srgbClr val="1D4B26"/>
              </a:solidFill>
              <a:latin typeface="Arial"/>
              <a:cs typeface="Arial"/>
              <a:sym typeface="Arial"/>
            </a:endParaRPr>
          </a:p>
        </p:txBody>
      </p:sp>
      <p:pic>
        <p:nvPicPr>
          <p:cNvPr id="3" name="Bildobjekt 2">
            <a:extLst>
              <a:ext uri="{FF2B5EF4-FFF2-40B4-BE49-F238E27FC236}">
                <a16:creationId xmlns:a16="http://schemas.microsoft.com/office/drawing/2014/main" id="{084C529D-6A5A-FF4A-B7D8-34A9F2257A90}"/>
              </a:ext>
            </a:extLst>
          </p:cNvPr>
          <p:cNvPicPr>
            <a:picLocks noChangeAspect="1"/>
          </p:cNvPicPr>
          <p:nvPr/>
        </p:nvPicPr>
        <p:blipFill>
          <a:blip r:embed="rId7"/>
          <a:stretch>
            <a:fillRect/>
          </a:stretch>
        </p:blipFill>
        <p:spPr>
          <a:xfrm>
            <a:off x="803540" y="1550722"/>
            <a:ext cx="6211158" cy="4389120"/>
          </a:xfrm>
          <a:prstGeom prst="rect">
            <a:avLst/>
          </a:prstGeom>
        </p:spPr>
      </p:pic>
    </p:spTree>
    <p:extLst>
      <p:ext uri="{BB962C8B-B14F-4D97-AF65-F5344CB8AC3E}">
        <p14:creationId xmlns:p14="http://schemas.microsoft.com/office/powerpoint/2010/main" val="8941528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ubrik 6">
            <a:extLst>
              <a:ext uri="{FF2B5EF4-FFF2-40B4-BE49-F238E27FC236}">
                <a16:creationId xmlns:a16="http://schemas.microsoft.com/office/drawing/2014/main" id="{F4EAD695-FD27-534A-B778-11782284925B}"/>
              </a:ext>
            </a:extLst>
          </p:cNvPr>
          <p:cNvSpPr>
            <a:spLocks noGrp="1"/>
          </p:cNvSpPr>
          <p:nvPr>
            <p:ph type="title"/>
          </p:nvPr>
        </p:nvSpPr>
        <p:spPr>
          <a:xfrm>
            <a:off x="5652431" y="1020165"/>
            <a:ext cx="3105000" cy="994172"/>
          </a:xfrm>
        </p:spPr>
        <p:txBody>
          <a:bodyPr/>
          <a:lstStyle/>
          <a:p>
            <a:r>
              <a:rPr lang="sv-SE" dirty="0"/>
              <a:t>New </a:t>
            </a:r>
            <a:r>
              <a:rPr lang="sv-SE" dirty="0" err="1"/>
              <a:t>bransches</a:t>
            </a:r>
            <a:r>
              <a:rPr lang="sv-SE" dirty="0"/>
              <a:t> from old</a:t>
            </a:r>
          </a:p>
        </p:txBody>
      </p:sp>
      <p:sp>
        <p:nvSpPr>
          <p:cNvPr id="6" name="Platshållare för text 5">
            <a:extLst>
              <a:ext uri="{FF2B5EF4-FFF2-40B4-BE49-F238E27FC236}">
                <a16:creationId xmlns:a16="http://schemas.microsoft.com/office/drawing/2014/main" id="{C4D10F0A-C97A-E64B-A9FE-3BC306097179}"/>
              </a:ext>
            </a:extLst>
          </p:cNvPr>
          <p:cNvSpPr>
            <a:spLocks noGrp="1"/>
          </p:cNvSpPr>
          <p:nvPr>
            <p:ph sz="half" idx="2"/>
          </p:nvPr>
        </p:nvSpPr>
        <p:spPr>
          <a:xfrm>
            <a:off x="5672112" y="2148750"/>
            <a:ext cx="3105000" cy="1556475"/>
          </a:xfrm>
        </p:spPr>
        <p:txBody>
          <a:bodyPr/>
          <a:lstStyle/>
          <a:p>
            <a:r>
              <a:rPr lang="sv-SE" sz="1600" b="1" dirty="0" err="1">
                <a:solidFill>
                  <a:srgbClr val="606160"/>
                </a:solidFill>
                <a:latin typeface="Helvetica"/>
              </a:rPr>
              <a:t>Cellcomb</a:t>
            </a:r>
            <a:endParaRPr lang="sv-SE" sz="1600" b="1" dirty="0">
              <a:solidFill>
                <a:srgbClr val="606160"/>
              </a:solidFill>
              <a:latin typeface="Helvetica"/>
            </a:endParaRPr>
          </a:p>
          <a:p>
            <a:r>
              <a:rPr lang="sv-SE" sz="1600" b="1" dirty="0" err="1">
                <a:solidFill>
                  <a:srgbClr val="606160"/>
                </a:solidFill>
                <a:latin typeface="Helvetica"/>
              </a:rPr>
              <a:t>Modvion</a:t>
            </a:r>
            <a:endParaRPr lang="sv-SE" sz="1600" b="1" dirty="0">
              <a:solidFill>
                <a:srgbClr val="606160"/>
              </a:solidFill>
              <a:latin typeface="Helvetica"/>
            </a:endParaRPr>
          </a:p>
          <a:p>
            <a:r>
              <a:rPr lang="sv-SE" sz="1600" b="1" dirty="0" err="1">
                <a:solidFill>
                  <a:srgbClr val="606160"/>
                </a:solidFill>
                <a:latin typeface="Helvetica"/>
              </a:rPr>
              <a:t>Mykorena</a:t>
            </a:r>
            <a:endParaRPr lang="sv-SE" sz="1600" b="1" dirty="0">
              <a:solidFill>
                <a:srgbClr val="606160"/>
              </a:solidFill>
              <a:latin typeface="Helvetica"/>
            </a:endParaRPr>
          </a:p>
          <a:p>
            <a:r>
              <a:rPr lang="en-GB" sz="1600" b="1" dirty="0" err="1">
                <a:solidFill>
                  <a:srgbClr val="606160"/>
                </a:solidFill>
                <a:latin typeface="Helvetica"/>
                <a:sym typeface="Helvetica"/>
              </a:rPr>
              <a:t>Melker</a:t>
            </a:r>
            <a:r>
              <a:rPr lang="en-GB" sz="1600" b="1" dirty="0">
                <a:solidFill>
                  <a:srgbClr val="606160"/>
                </a:solidFill>
                <a:latin typeface="Helvetica"/>
                <a:sym typeface="Helvetica"/>
              </a:rPr>
              <a:t> </a:t>
            </a:r>
            <a:r>
              <a:rPr lang="en-GB" sz="1600" b="1" dirty="0" err="1">
                <a:solidFill>
                  <a:srgbClr val="606160"/>
                </a:solidFill>
                <a:latin typeface="Helvetica"/>
                <a:sym typeface="Helvetica"/>
              </a:rPr>
              <a:t>af</a:t>
            </a:r>
            <a:r>
              <a:rPr lang="en-GB" sz="1600" b="1" dirty="0">
                <a:solidFill>
                  <a:srgbClr val="606160"/>
                </a:solidFill>
                <a:latin typeface="Helvetica"/>
                <a:sym typeface="Helvetica"/>
              </a:rPr>
              <a:t> </a:t>
            </a:r>
            <a:r>
              <a:rPr lang="en-GB" sz="1600" b="1" dirty="0" err="1">
                <a:solidFill>
                  <a:srgbClr val="606160"/>
                </a:solidFill>
                <a:latin typeface="Helvetica"/>
                <a:sym typeface="Helvetica"/>
              </a:rPr>
              <a:t>Sysslebäck</a:t>
            </a:r>
            <a:endParaRPr lang="en-GB" sz="1600" b="1" dirty="0">
              <a:solidFill>
                <a:srgbClr val="606160"/>
              </a:solidFill>
              <a:latin typeface="Helvetica"/>
              <a:sym typeface="Helvetica"/>
            </a:endParaRPr>
          </a:p>
          <a:p>
            <a:r>
              <a:rPr lang="en-GB" sz="1600" b="1" dirty="0" err="1">
                <a:solidFill>
                  <a:srgbClr val="606160"/>
                </a:solidFill>
                <a:latin typeface="Helvetica"/>
                <a:ea typeface="Helvetica"/>
                <a:cs typeface="Helvetica"/>
                <a:sym typeface="Helvetica"/>
              </a:rPr>
              <a:t>Re:newcell</a:t>
            </a:r>
            <a:endParaRPr lang="en-GB" sz="1600" b="1" dirty="0">
              <a:solidFill>
                <a:srgbClr val="606160"/>
              </a:solidFill>
              <a:latin typeface="Helvetica"/>
              <a:ea typeface="Helvetica"/>
              <a:cs typeface="Helvetica"/>
              <a:sym typeface="Helvetica"/>
            </a:endParaRPr>
          </a:p>
          <a:p>
            <a:endParaRPr lang="en-GB" sz="1600" b="1" dirty="0">
              <a:solidFill>
                <a:srgbClr val="606160"/>
              </a:solidFill>
              <a:latin typeface="Helvetica"/>
              <a:ea typeface="Helvetica"/>
              <a:cs typeface="Helvetica"/>
              <a:sym typeface="Helvetica"/>
            </a:endParaRPr>
          </a:p>
        </p:txBody>
      </p:sp>
      <p:pic>
        <p:nvPicPr>
          <p:cNvPr id="10" name="Bildobjekt 9">
            <a:extLst>
              <a:ext uri="{FF2B5EF4-FFF2-40B4-BE49-F238E27FC236}">
                <a16:creationId xmlns:a16="http://schemas.microsoft.com/office/drawing/2014/main" id="{9F8674D1-8054-2747-833E-F4F51A23F45B}"/>
              </a:ext>
            </a:extLst>
          </p:cNvPr>
          <p:cNvPicPr>
            <a:picLocks noChangeAspect="1"/>
          </p:cNvPicPr>
          <p:nvPr/>
        </p:nvPicPr>
        <p:blipFill>
          <a:blip r:embed="rId3"/>
          <a:stretch>
            <a:fillRect/>
          </a:stretch>
        </p:blipFill>
        <p:spPr>
          <a:xfrm>
            <a:off x="255784" y="3040740"/>
            <a:ext cx="4955714" cy="3464836"/>
          </a:xfrm>
          <a:prstGeom prst="rect">
            <a:avLst/>
          </a:prstGeom>
        </p:spPr>
      </p:pic>
      <p:pic>
        <p:nvPicPr>
          <p:cNvPr id="11" name="Bildobjekt 10">
            <a:extLst>
              <a:ext uri="{FF2B5EF4-FFF2-40B4-BE49-F238E27FC236}">
                <a16:creationId xmlns:a16="http://schemas.microsoft.com/office/drawing/2014/main" id="{C4C83FB9-9D8F-A643-884D-D967034B3A89}"/>
              </a:ext>
            </a:extLst>
          </p:cNvPr>
          <p:cNvPicPr>
            <a:picLocks noChangeAspect="1"/>
          </p:cNvPicPr>
          <p:nvPr/>
        </p:nvPicPr>
        <p:blipFill>
          <a:blip r:embed="rId4"/>
          <a:stretch>
            <a:fillRect/>
          </a:stretch>
        </p:blipFill>
        <p:spPr>
          <a:xfrm>
            <a:off x="2803065" y="2796719"/>
            <a:ext cx="2409825" cy="3571875"/>
          </a:xfrm>
          <a:prstGeom prst="rect">
            <a:avLst/>
          </a:prstGeom>
        </p:spPr>
      </p:pic>
      <p:pic>
        <p:nvPicPr>
          <p:cNvPr id="12" name="Bildobjekt 11">
            <a:extLst>
              <a:ext uri="{FF2B5EF4-FFF2-40B4-BE49-F238E27FC236}">
                <a16:creationId xmlns:a16="http://schemas.microsoft.com/office/drawing/2014/main" id="{0ECFA65B-34D5-3A4D-8560-5117F272630D}"/>
              </a:ext>
            </a:extLst>
          </p:cNvPr>
          <p:cNvPicPr>
            <a:picLocks noChangeAspect="1"/>
          </p:cNvPicPr>
          <p:nvPr/>
        </p:nvPicPr>
        <p:blipFill>
          <a:blip r:embed="rId5"/>
          <a:stretch>
            <a:fillRect/>
          </a:stretch>
        </p:blipFill>
        <p:spPr>
          <a:xfrm>
            <a:off x="5700687" y="3782636"/>
            <a:ext cx="2705100" cy="1514856"/>
          </a:xfrm>
          <a:prstGeom prst="rect">
            <a:avLst/>
          </a:prstGeom>
        </p:spPr>
      </p:pic>
      <p:pic>
        <p:nvPicPr>
          <p:cNvPr id="9" name="Bildobjekt 8">
            <a:extLst>
              <a:ext uri="{FF2B5EF4-FFF2-40B4-BE49-F238E27FC236}">
                <a16:creationId xmlns:a16="http://schemas.microsoft.com/office/drawing/2014/main" id="{85FC9C16-F1F3-2844-BE24-03AF27CC1397}"/>
              </a:ext>
            </a:extLst>
          </p:cNvPr>
          <p:cNvPicPr>
            <a:picLocks noChangeAspect="1"/>
          </p:cNvPicPr>
          <p:nvPr/>
        </p:nvPicPr>
        <p:blipFill>
          <a:blip r:embed="rId6"/>
          <a:stretch>
            <a:fillRect/>
          </a:stretch>
        </p:blipFill>
        <p:spPr>
          <a:xfrm>
            <a:off x="257176" y="857250"/>
            <a:ext cx="4955714" cy="2202540"/>
          </a:xfrm>
          <a:prstGeom prst="rect">
            <a:avLst/>
          </a:prstGeom>
        </p:spPr>
      </p:pic>
      <p:sp>
        <p:nvSpPr>
          <p:cNvPr id="13" name="Rubrik 1">
            <a:extLst>
              <a:ext uri="{FF2B5EF4-FFF2-40B4-BE49-F238E27FC236}">
                <a16:creationId xmlns:a16="http://schemas.microsoft.com/office/drawing/2014/main" id="{5D74084C-E95E-2943-84B1-11058764B403}"/>
              </a:ext>
            </a:extLst>
          </p:cNvPr>
          <p:cNvSpPr txBox="1">
            <a:spLocks/>
          </p:cNvSpPr>
          <p:nvPr/>
        </p:nvSpPr>
        <p:spPr>
          <a:xfrm rot="1210049">
            <a:off x="7385471" y="2010466"/>
            <a:ext cx="1941747" cy="717547"/>
          </a:xfrm>
          <a:prstGeom prst="rect">
            <a:avLst/>
          </a:prstGeom>
          <a:solidFill>
            <a:schemeClr val="accent1">
              <a:lumMod val="75000"/>
            </a:schemeClr>
          </a:solidFill>
        </p:spPr>
        <p:txBody>
          <a:bodyPr vert="horz" lIns="34290" tIns="17145" rIns="34290" bIns="17145" rtlCol="0" anchor="b">
            <a:normAutofit fontScale="55000" lnSpcReduction="20000"/>
          </a:bodyPr>
          <a:lstStyle>
            <a:lvl1pPr algn="l" defTabSz="1828800" rtl="0" eaLnBrk="1" latinLnBrk="0" hangingPunct="1">
              <a:lnSpc>
                <a:spcPct val="100000"/>
              </a:lnSpc>
              <a:spcBef>
                <a:spcPct val="0"/>
              </a:spcBef>
              <a:buNone/>
              <a:defRPr sz="8800" b="1" kern="1200">
                <a:solidFill>
                  <a:schemeClr val="bg1"/>
                </a:solidFill>
                <a:latin typeface="+mj-lt"/>
                <a:ea typeface="+mj-ea"/>
                <a:cs typeface="+mj-cs"/>
              </a:defRPr>
            </a:lvl1pPr>
          </a:lstStyle>
          <a:p>
            <a:pPr defTabSz="685800" fontAlgn="auto">
              <a:spcAft>
                <a:spcPts val="0"/>
              </a:spcAft>
            </a:pPr>
            <a:r>
              <a:rPr lang="en-GB" sz="3300">
                <a:solidFill>
                  <a:srgbClr val="FFFFFF"/>
                </a:solidFill>
                <a:latin typeface="Arial"/>
                <a:sym typeface="Arial"/>
              </a:rPr>
              <a:t>Diversification through smart specialisation</a:t>
            </a:r>
          </a:p>
        </p:txBody>
      </p:sp>
    </p:spTree>
    <p:extLst>
      <p:ext uri="{BB962C8B-B14F-4D97-AF65-F5344CB8AC3E}">
        <p14:creationId xmlns:p14="http://schemas.microsoft.com/office/powerpoint/2010/main" val="19395101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9F108944-8A0C-3348-82EB-530FC145AF20}"/>
              </a:ext>
            </a:extLst>
          </p:cNvPr>
          <p:cNvPicPr>
            <a:picLocks noChangeAspect="1"/>
          </p:cNvPicPr>
          <p:nvPr/>
        </p:nvPicPr>
        <p:blipFill>
          <a:blip r:embed="rId3"/>
          <a:stretch>
            <a:fillRect/>
          </a:stretch>
        </p:blipFill>
        <p:spPr>
          <a:xfrm>
            <a:off x="257175" y="57150"/>
            <a:ext cx="8915400" cy="5943600"/>
          </a:xfrm>
          <a:prstGeom prst="rect">
            <a:avLst/>
          </a:prstGeom>
        </p:spPr>
      </p:pic>
      <p:sp>
        <p:nvSpPr>
          <p:cNvPr id="2" name="textruta 1">
            <a:extLst>
              <a:ext uri="{FF2B5EF4-FFF2-40B4-BE49-F238E27FC236}">
                <a16:creationId xmlns:a16="http://schemas.microsoft.com/office/drawing/2014/main" id="{6658BFA3-5859-1241-8F2F-4E8DEE8E7A9A}"/>
              </a:ext>
            </a:extLst>
          </p:cNvPr>
          <p:cNvSpPr txBox="1"/>
          <p:nvPr/>
        </p:nvSpPr>
        <p:spPr>
          <a:xfrm>
            <a:off x="2832582" y="1864519"/>
            <a:ext cx="3478837" cy="1419748"/>
          </a:xfrm>
          <a:prstGeom prst="rect">
            <a:avLst/>
          </a:prstGeom>
          <a:noFill/>
        </p:spPr>
        <p:txBody>
          <a:bodyPr wrap="none" rtlCol="0">
            <a:spAutoFit/>
          </a:bodyPr>
          <a:lstStyle/>
          <a:p>
            <a:pPr algn="ctr" defTabSz="685635" fontAlgn="auto" hangingPunct="0">
              <a:spcBef>
                <a:spcPts val="0"/>
              </a:spcBef>
              <a:spcAft>
                <a:spcPts val="0"/>
              </a:spcAft>
            </a:pPr>
            <a:r>
              <a:rPr lang="sv-SE" sz="4313" kern="0" dirty="0">
                <a:solidFill>
                  <a:srgbClr val="FFFFFF"/>
                </a:solidFill>
                <a:effectLst>
                  <a:outerShdw blurRad="50800" dist="38100" dir="2700000" algn="tl" rotWithShape="0">
                    <a:prstClr val="black">
                      <a:alpha val="40000"/>
                    </a:prstClr>
                  </a:outerShdw>
                </a:effectLst>
                <a:latin typeface="Arial"/>
                <a:cs typeface="Arial"/>
                <a:sym typeface="Arial"/>
              </a:rPr>
              <a:t>BASF</a:t>
            </a:r>
          </a:p>
          <a:p>
            <a:pPr algn="ctr" defTabSz="685635" fontAlgn="auto" hangingPunct="0">
              <a:spcBef>
                <a:spcPts val="0"/>
              </a:spcBef>
              <a:spcAft>
                <a:spcPts val="0"/>
              </a:spcAft>
            </a:pPr>
            <a:r>
              <a:rPr lang="sv-SE" sz="4313" kern="0" dirty="0" err="1">
                <a:solidFill>
                  <a:srgbClr val="FFFFFF"/>
                </a:solidFill>
                <a:effectLst>
                  <a:outerShdw blurRad="50800" dist="38100" dir="2700000" algn="tl" rotWithShape="0">
                    <a:prstClr val="black">
                      <a:alpha val="40000"/>
                    </a:prstClr>
                  </a:outerShdw>
                </a:effectLst>
                <a:latin typeface="Arial"/>
                <a:cs typeface="Arial"/>
                <a:sym typeface="Arial"/>
              </a:rPr>
              <a:t>Ludvigshafen</a:t>
            </a:r>
            <a:endParaRPr lang="sv-SE" sz="4313" kern="0" dirty="0">
              <a:solidFill>
                <a:srgbClr val="FFFFFF"/>
              </a:solidFill>
              <a:effectLst>
                <a:outerShdw blurRad="50800" dist="38100" dir="2700000" algn="tl" rotWithShape="0">
                  <a:prstClr val="black">
                    <a:alpha val="40000"/>
                  </a:prstClr>
                </a:outerShdw>
              </a:effectLst>
              <a:latin typeface="Arial"/>
              <a:cs typeface="Arial"/>
              <a:sym typeface="Arial"/>
            </a:endParaRPr>
          </a:p>
        </p:txBody>
      </p:sp>
    </p:spTree>
    <p:extLst>
      <p:ext uri="{BB962C8B-B14F-4D97-AF65-F5344CB8AC3E}">
        <p14:creationId xmlns:p14="http://schemas.microsoft.com/office/powerpoint/2010/main" val="845139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FD21D-2EA7-48CF-9EEA-DF288FC21A53}"/>
              </a:ext>
            </a:extLst>
          </p:cNvPr>
          <p:cNvSpPr>
            <a:spLocks noGrp="1"/>
          </p:cNvSpPr>
          <p:nvPr>
            <p:ph type="ctrTitle"/>
          </p:nvPr>
        </p:nvSpPr>
        <p:spPr>
          <a:xfrm>
            <a:off x="852885" y="1544257"/>
            <a:ext cx="4633516" cy="2163788"/>
          </a:xfrm>
        </p:spPr>
        <p:txBody>
          <a:bodyPr/>
          <a:lstStyle/>
          <a:p>
            <a:r>
              <a:rPr lang="en-GB" sz="4050" kern="1400" spc="-38" dirty="0">
                <a:solidFill>
                  <a:srgbClr val="2E74B5"/>
                </a:solidFill>
                <a:latin typeface="Corbel" panose="020B0503020204020204" pitchFamily="34" charset="0"/>
                <a:ea typeface="Times New Roman" panose="02020603050405020304" pitchFamily="18" charset="0"/>
                <a:cs typeface="Times New Roman" panose="02020603050405020304" pitchFamily="18" charset="0"/>
              </a:rPr>
              <a:t>Implementing Smart Specialisation: Experiences from Nordic regions</a:t>
            </a:r>
            <a:br>
              <a:rPr lang="en-GB" sz="4050" kern="1400" spc="-38" dirty="0">
                <a:solidFill>
                  <a:srgbClr val="2E74B5"/>
                </a:solidFill>
                <a:latin typeface="Corbel" panose="020B0503020204020204" pitchFamily="34" charset="0"/>
                <a:ea typeface="Times New Roman" panose="02020603050405020304" pitchFamily="18" charset="0"/>
                <a:cs typeface="Times New Roman" panose="02020603050405020304" pitchFamily="18" charset="0"/>
              </a:rPr>
            </a:br>
            <a:br>
              <a:rPr lang="en-GB" sz="4050" kern="1400" spc="-38" dirty="0">
                <a:solidFill>
                  <a:srgbClr val="2E74B5"/>
                </a:solidFill>
                <a:latin typeface="Corbel" panose="020B0503020204020204" pitchFamily="34" charset="0"/>
                <a:ea typeface="Times New Roman" panose="02020603050405020304" pitchFamily="18" charset="0"/>
                <a:cs typeface="Times New Roman" panose="02020603050405020304" pitchFamily="18" charset="0"/>
              </a:rPr>
            </a:br>
            <a:br>
              <a:rPr lang="sv-SE" sz="4050" i="1" kern="1400" spc="-38" dirty="0">
                <a:latin typeface="Calibri Light" panose="020F0302020204030204" pitchFamily="34" charset="0"/>
                <a:ea typeface="Times New Roman" panose="02020603050405020304" pitchFamily="18" charset="0"/>
                <a:cs typeface="Times New Roman" panose="02020603050405020304" pitchFamily="18" charset="0"/>
              </a:rPr>
            </a:br>
            <a:endParaRPr lang="sv-SE" sz="4050" i="1" dirty="0"/>
          </a:p>
        </p:txBody>
      </p:sp>
      <p:sp>
        <p:nvSpPr>
          <p:cNvPr id="3" name="Subtitle 2">
            <a:extLst>
              <a:ext uri="{FF2B5EF4-FFF2-40B4-BE49-F238E27FC236}">
                <a16:creationId xmlns:a16="http://schemas.microsoft.com/office/drawing/2014/main" id="{CD90B362-2E74-470C-980D-37B06E29CA0E}"/>
              </a:ext>
            </a:extLst>
          </p:cNvPr>
          <p:cNvSpPr>
            <a:spLocks noGrp="1"/>
          </p:cNvSpPr>
          <p:nvPr>
            <p:ph type="subTitle" idx="1"/>
          </p:nvPr>
        </p:nvSpPr>
        <p:spPr/>
        <p:txBody>
          <a:bodyPr/>
          <a:lstStyle/>
          <a:p>
            <a:r>
              <a:rPr lang="sv-SE" dirty="0"/>
              <a:t>Mari W</a:t>
            </a:r>
            <a:r>
              <a:rPr lang="nb-NO" dirty="0" err="1"/>
              <a:t>øien</a:t>
            </a:r>
            <a:r>
              <a:rPr lang="nb-NO" dirty="0"/>
              <a:t> Meijer</a:t>
            </a:r>
            <a:endParaRPr lang="sv-SE" dirty="0"/>
          </a:p>
        </p:txBody>
      </p:sp>
      <p:sp>
        <p:nvSpPr>
          <p:cNvPr id="5" name="Footer Placeholder 4">
            <a:extLst>
              <a:ext uri="{FF2B5EF4-FFF2-40B4-BE49-F238E27FC236}">
                <a16:creationId xmlns:a16="http://schemas.microsoft.com/office/drawing/2014/main" id="{0DB5CE71-CA3C-416B-A6E5-3039FA079721}"/>
              </a:ext>
            </a:extLst>
          </p:cNvPr>
          <p:cNvSpPr>
            <a:spLocks noGrp="1"/>
          </p:cNvSpPr>
          <p:nvPr>
            <p:ph type="ftr" sz="quarter" idx="11"/>
          </p:nvPr>
        </p:nvSpPr>
        <p:spPr/>
        <p:txBody>
          <a:bodyPr/>
          <a:lstStyle/>
          <a:p>
            <a:pPr defTabSz="685800" fontAlgn="auto">
              <a:spcBef>
                <a:spcPts val="0"/>
              </a:spcBef>
              <a:spcAft>
                <a:spcPts val="0"/>
              </a:spcAft>
            </a:pPr>
            <a:endParaRPr lang="en-GB" dirty="0">
              <a:solidFill>
                <a:prstClr val="white"/>
              </a:solidFill>
              <a:latin typeface="Corbel"/>
              <a:cs typeface="+mn-cs"/>
            </a:endParaRPr>
          </a:p>
        </p:txBody>
      </p:sp>
      <p:sp>
        <p:nvSpPr>
          <p:cNvPr id="6" name="Slide Number Placeholder 5">
            <a:extLst>
              <a:ext uri="{FF2B5EF4-FFF2-40B4-BE49-F238E27FC236}">
                <a16:creationId xmlns:a16="http://schemas.microsoft.com/office/drawing/2014/main" id="{0229F354-CC3E-400C-9AF7-7A18F22543BD}"/>
              </a:ext>
            </a:extLst>
          </p:cNvPr>
          <p:cNvSpPr>
            <a:spLocks noGrp="1"/>
          </p:cNvSpPr>
          <p:nvPr>
            <p:ph type="sldNum" sz="quarter" idx="12"/>
          </p:nvPr>
        </p:nvSpPr>
        <p:spPr/>
        <p:txBody>
          <a:bodyPr/>
          <a:lstStyle/>
          <a:p>
            <a:pPr defTabSz="685800" fontAlgn="auto">
              <a:spcBef>
                <a:spcPts val="0"/>
              </a:spcBef>
              <a:spcAft>
                <a:spcPts val="0"/>
              </a:spcAft>
            </a:pPr>
            <a:fld id="{45D37B1E-C366-494F-A587-962AD9AABC83}" type="slidenum">
              <a:rPr lang="en-GB">
                <a:solidFill>
                  <a:prstClr val="white"/>
                </a:solidFill>
                <a:latin typeface="Corbel"/>
                <a:cs typeface="+mn-cs"/>
              </a:rPr>
              <a:pPr defTabSz="685800" fontAlgn="auto">
                <a:spcBef>
                  <a:spcPts val="0"/>
                </a:spcBef>
                <a:spcAft>
                  <a:spcPts val="0"/>
                </a:spcAft>
              </a:pPr>
              <a:t>33</a:t>
            </a:fld>
            <a:endParaRPr lang="en-GB" dirty="0">
              <a:solidFill>
                <a:prstClr val="white"/>
              </a:solidFill>
              <a:latin typeface="Corbel"/>
              <a:cs typeface="+mn-cs"/>
            </a:endParaRPr>
          </a:p>
        </p:txBody>
      </p:sp>
      <p:pic>
        <p:nvPicPr>
          <p:cNvPr id="7" name="Bildobjekt 2">
            <a:extLst>
              <a:ext uri="{FF2B5EF4-FFF2-40B4-BE49-F238E27FC236}">
                <a16:creationId xmlns:a16="http://schemas.microsoft.com/office/drawing/2014/main" id="{EE984F8A-2B93-4F5A-BF53-5D35C9E043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76338" y="1547275"/>
            <a:ext cx="2718784" cy="3618402"/>
          </a:xfrm>
          <a:prstGeom prst="rect">
            <a:avLst/>
          </a:prstGeom>
        </p:spPr>
      </p:pic>
      <p:sp>
        <p:nvSpPr>
          <p:cNvPr id="9" name="TextBox 8">
            <a:extLst>
              <a:ext uri="{FF2B5EF4-FFF2-40B4-BE49-F238E27FC236}">
                <a16:creationId xmlns:a16="http://schemas.microsoft.com/office/drawing/2014/main" id="{29F490B1-6B59-4D38-AD4A-D4B0AB79C6DE}"/>
              </a:ext>
            </a:extLst>
          </p:cNvPr>
          <p:cNvSpPr txBox="1"/>
          <p:nvPr/>
        </p:nvSpPr>
        <p:spPr>
          <a:xfrm flipH="1">
            <a:off x="1280318" y="3930950"/>
            <a:ext cx="3974690" cy="577081"/>
          </a:xfrm>
          <a:prstGeom prst="rect">
            <a:avLst/>
          </a:prstGeom>
          <a:noFill/>
        </p:spPr>
        <p:txBody>
          <a:bodyPr wrap="square" lIns="0" tIns="0" rIns="0" bIns="0" rtlCol="0">
            <a:spAutoFit/>
          </a:bodyPr>
          <a:lstStyle/>
          <a:p>
            <a:pPr algn="ctr" defTabSz="685800" fontAlgn="auto">
              <a:spcBef>
                <a:spcPts val="0"/>
              </a:spcBef>
              <a:spcAft>
                <a:spcPts val="0"/>
              </a:spcAft>
            </a:pPr>
            <a:r>
              <a:rPr lang="en-GB" sz="2100" b="1" kern="1400" spc="-38" dirty="0">
                <a:solidFill>
                  <a:srgbClr val="2E74B5"/>
                </a:solidFill>
                <a:latin typeface="Corbel" panose="020B0503020204020204" pitchFamily="34" charset="0"/>
                <a:ea typeface="Times New Roman" panose="02020603050405020304" pitchFamily="18" charset="0"/>
                <a:cs typeface="Times New Roman" panose="02020603050405020304" pitchFamily="18" charset="0"/>
              </a:rPr>
              <a:t>Nordregio Forum 2019</a:t>
            </a:r>
            <a:endParaRPr lang="en-GB" sz="1650" b="1" kern="1400" spc="-38" dirty="0">
              <a:solidFill>
                <a:srgbClr val="2E74B5"/>
              </a:solidFill>
              <a:latin typeface="Corbel" panose="020B0503020204020204" pitchFamily="34" charset="0"/>
              <a:ea typeface="Times New Roman" panose="02020603050405020304" pitchFamily="18" charset="0"/>
              <a:cs typeface="Times New Roman" panose="02020603050405020304" pitchFamily="18" charset="0"/>
            </a:endParaRPr>
          </a:p>
          <a:p>
            <a:pPr algn="ctr" defTabSz="685800" fontAlgn="auto">
              <a:spcBef>
                <a:spcPts val="0"/>
              </a:spcBef>
              <a:spcAft>
                <a:spcPts val="0"/>
              </a:spcAft>
            </a:pPr>
            <a:r>
              <a:rPr lang="en-US" sz="1650" i="1" dirty="0">
                <a:solidFill>
                  <a:srgbClr val="006EB6"/>
                </a:solidFill>
                <a:latin typeface="Corbel"/>
                <a:cs typeface="+mn-cs"/>
              </a:rPr>
              <a:t>Smart Specialisation in Nordic regions</a:t>
            </a:r>
            <a:endParaRPr lang="sv-SE" sz="1650" dirty="0" err="1">
              <a:solidFill>
                <a:srgbClr val="006EB6"/>
              </a:solidFill>
              <a:latin typeface="Corbel"/>
              <a:cs typeface="+mn-cs"/>
            </a:endParaRPr>
          </a:p>
        </p:txBody>
      </p:sp>
    </p:spTree>
    <p:extLst>
      <p:ext uri="{BB962C8B-B14F-4D97-AF65-F5344CB8AC3E}">
        <p14:creationId xmlns:p14="http://schemas.microsoft.com/office/powerpoint/2010/main" val="23398586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CCE5E-1522-49B2-BA5D-D50111C7C752}"/>
              </a:ext>
            </a:extLst>
          </p:cNvPr>
          <p:cNvSpPr>
            <a:spLocks noGrp="1"/>
          </p:cNvSpPr>
          <p:nvPr>
            <p:ph type="title"/>
          </p:nvPr>
        </p:nvSpPr>
        <p:spPr>
          <a:xfrm>
            <a:off x="523877" y="1203730"/>
            <a:ext cx="8127699" cy="764003"/>
          </a:xfrm>
        </p:spPr>
        <p:txBody>
          <a:bodyPr/>
          <a:lstStyle/>
          <a:p>
            <a:r>
              <a:rPr lang="sv-SE" dirty="0" err="1"/>
              <a:t>Background</a:t>
            </a:r>
            <a:endParaRPr lang="sv-SE" dirty="0"/>
          </a:p>
        </p:txBody>
      </p:sp>
      <p:sp>
        <p:nvSpPr>
          <p:cNvPr id="3" name="Date Placeholder 2">
            <a:extLst>
              <a:ext uri="{FF2B5EF4-FFF2-40B4-BE49-F238E27FC236}">
                <a16:creationId xmlns:a16="http://schemas.microsoft.com/office/drawing/2014/main" id="{CBB3C276-FC3A-4AE3-AF33-35B800ED88D8}"/>
              </a:ext>
            </a:extLst>
          </p:cNvPr>
          <p:cNvSpPr>
            <a:spLocks noGrp="1"/>
          </p:cNvSpPr>
          <p:nvPr>
            <p:ph type="dt" sz="half" idx="10"/>
          </p:nvPr>
        </p:nvSpPr>
        <p:spPr/>
        <p:txBody>
          <a:bodyPr/>
          <a:lstStyle/>
          <a:p>
            <a:pPr defTabSz="685800" fontAlgn="auto">
              <a:spcBef>
                <a:spcPts val="0"/>
              </a:spcBef>
              <a:spcAft>
                <a:spcPts val="0"/>
              </a:spcAft>
            </a:pPr>
            <a:r>
              <a:rPr lang="en-GB">
                <a:latin typeface="Corbel"/>
                <a:cs typeface="+mn-cs"/>
              </a:rPr>
              <a:t>03/09/2018</a:t>
            </a:r>
            <a:endParaRPr lang="en-GB" dirty="0">
              <a:latin typeface="Corbel"/>
              <a:cs typeface="+mn-cs"/>
            </a:endParaRPr>
          </a:p>
        </p:txBody>
      </p:sp>
      <p:sp>
        <p:nvSpPr>
          <p:cNvPr id="4" name="Footer Placeholder 3">
            <a:extLst>
              <a:ext uri="{FF2B5EF4-FFF2-40B4-BE49-F238E27FC236}">
                <a16:creationId xmlns:a16="http://schemas.microsoft.com/office/drawing/2014/main" id="{424B2154-35AF-4C52-A175-3DBAD5E7F487}"/>
              </a:ext>
            </a:extLst>
          </p:cNvPr>
          <p:cNvSpPr>
            <a:spLocks noGrp="1"/>
          </p:cNvSpPr>
          <p:nvPr>
            <p:ph type="ftr" sz="quarter" idx="11"/>
          </p:nvPr>
        </p:nvSpPr>
        <p:spPr/>
        <p:txBody>
          <a:bodyPr/>
          <a:lstStyle/>
          <a:p>
            <a:pPr defTabSz="685800" fontAlgn="auto">
              <a:spcBef>
                <a:spcPts val="0"/>
              </a:spcBef>
              <a:spcAft>
                <a:spcPts val="0"/>
              </a:spcAft>
            </a:pPr>
            <a:endParaRPr lang="en-GB" dirty="0">
              <a:solidFill>
                <a:srgbClr val="ADCFF1"/>
              </a:solidFill>
              <a:latin typeface="Corbel"/>
              <a:cs typeface="+mn-cs"/>
            </a:endParaRPr>
          </a:p>
        </p:txBody>
      </p:sp>
      <p:sp>
        <p:nvSpPr>
          <p:cNvPr id="5" name="Slide Number Placeholder 4">
            <a:extLst>
              <a:ext uri="{FF2B5EF4-FFF2-40B4-BE49-F238E27FC236}">
                <a16:creationId xmlns:a16="http://schemas.microsoft.com/office/drawing/2014/main" id="{ECAF1DC6-70B5-4C85-B7D0-E42DD417ECB3}"/>
              </a:ext>
            </a:extLst>
          </p:cNvPr>
          <p:cNvSpPr>
            <a:spLocks noGrp="1"/>
          </p:cNvSpPr>
          <p:nvPr>
            <p:ph type="sldNum" sz="quarter" idx="12"/>
          </p:nvPr>
        </p:nvSpPr>
        <p:spPr/>
        <p:txBody>
          <a:bodyPr/>
          <a:lstStyle/>
          <a:p>
            <a:pPr defTabSz="685800" fontAlgn="auto">
              <a:spcBef>
                <a:spcPts val="0"/>
              </a:spcBef>
              <a:spcAft>
                <a:spcPts val="0"/>
              </a:spcAft>
            </a:pPr>
            <a:fld id="{45D37B1E-C366-494F-A587-962AD9AABC83}" type="slidenum">
              <a:rPr lang="en-GB">
                <a:solidFill>
                  <a:srgbClr val="ADCFF1"/>
                </a:solidFill>
                <a:latin typeface="Corbel"/>
                <a:cs typeface="+mn-cs"/>
              </a:rPr>
              <a:pPr defTabSz="685800" fontAlgn="auto">
                <a:spcBef>
                  <a:spcPts val="0"/>
                </a:spcBef>
                <a:spcAft>
                  <a:spcPts val="0"/>
                </a:spcAft>
              </a:pPr>
              <a:t>34</a:t>
            </a:fld>
            <a:endParaRPr lang="en-GB" dirty="0">
              <a:solidFill>
                <a:srgbClr val="ADCFF1"/>
              </a:solidFill>
              <a:latin typeface="Corbel"/>
              <a:cs typeface="+mn-cs"/>
            </a:endParaRPr>
          </a:p>
        </p:txBody>
      </p:sp>
      <p:sp>
        <p:nvSpPr>
          <p:cNvPr id="9" name="TextBox 8">
            <a:extLst>
              <a:ext uri="{FF2B5EF4-FFF2-40B4-BE49-F238E27FC236}">
                <a16:creationId xmlns:a16="http://schemas.microsoft.com/office/drawing/2014/main" id="{A205EC9D-75E0-45C1-BDD8-91BC95185415}"/>
              </a:ext>
            </a:extLst>
          </p:cNvPr>
          <p:cNvSpPr txBox="1"/>
          <p:nvPr/>
        </p:nvSpPr>
        <p:spPr>
          <a:xfrm>
            <a:off x="604651" y="1916527"/>
            <a:ext cx="4910904" cy="3736920"/>
          </a:xfrm>
          <a:prstGeom prst="rect">
            <a:avLst/>
          </a:prstGeom>
          <a:noFill/>
        </p:spPr>
        <p:txBody>
          <a:bodyPr wrap="square" lIns="0" tIns="0" rIns="0" bIns="0" rtlCol="0">
            <a:spAutoFit/>
          </a:bodyPr>
          <a:lstStyle/>
          <a:p>
            <a:pPr defTabSz="685800" fontAlgn="auto">
              <a:spcBef>
                <a:spcPts val="225"/>
              </a:spcBef>
              <a:spcAft>
                <a:spcPts val="0"/>
              </a:spcAft>
            </a:pPr>
            <a:r>
              <a:rPr lang="nb-NO" dirty="0">
                <a:solidFill>
                  <a:srgbClr val="ADCFF1"/>
                </a:solidFill>
                <a:latin typeface="Corbel"/>
                <a:cs typeface="+mn-cs"/>
              </a:rPr>
              <a:t>Nordic </a:t>
            </a:r>
            <a:r>
              <a:rPr lang="nb-NO" dirty="0" err="1">
                <a:solidFill>
                  <a:srgbClr val="ADCFF1"/>
                </a:solidFill>
                <a:latin typeface="Corbel"/>
                <a:cs typeface="+mn-cs"/>
              </a:rPr>
              <a:t>Thematic</a:t>
            </a:r>
            <a:r>
              <a:rPr lang="nb-NO" dirty="0">
                <a:solidFill>
                  <a:srgbClr val="ADCFF1"/>
                </a:solidFill>
                <a:latin typeface="Corbel"/>
                <a:cs typeface="+mn-cs"/>
              </a:rPr>
              <a:t> </a:t>
            </a:r>
            <a:r>
              <a:rPr lang="nb-NO" dirty="0" err="1">
                <a:solidFill>
                  <a:srgbClr val="ADCFF1"/>
                </a:solidFill>
                <a:latin typeface="Corbel"/>
                <a:cs typeface="+mn-cs"/>
              </a:rPr>
              <a:t>Working</a:t>
            </a:r>
            <a:r>
              <a:rPr lang="nb-NO" dirty="0">
                <a:solidFill>
                  <a:srgbClr val="ADCFF1"/>
                </a:solidFill>
                <a:latin typeface="Corbel"/>
                <a:cs typeface="+mn-cs"/>
              </a:rPr>
              <a:t> Group for Innovative and Resilient Regions 2017 – 2020 </a:t>
            </a:r>
            <a:r>
              <a:rPr lang="nb-NO" dirty="0">
                <a:solidFill>
                  <a:srgbClr val="ADCFF1"/>
                </a:solidFill>
                <a:latin typeface="Corbel"/>
                <a:cs typeface="+mn-cs"/>
                <a:sym typeface="Wingdings" panose="05000000000000000000" pitchFamily="2" charset="2"/>
              </a:rPr>
              <a:t> P</a:t>
            </a:r>
            <a:r>
              <a:rPr lang="nb-NO" dirty="0">
                <a:solidFill>
                  <a:srgbClr val="ADCFF1"/>
                </a:solidFill>
                <a:latin typeface="Corbel"/>
                <a:cs typeface="+mn-cs"/>
              </a:rPr>
              <a:t>olicy </a:t>
            </a:r>
            <a:r>
              <a:rPr lang="nb-NO" dirty="0" err="1">
                <a:solidFill>
                  <a:srgbClr val="ADCFF1"/>
                </a:solidFill>
                <a:latin typeface="Corbel"/>
                <a:cs typeface="+mn-cs"/>
              </a:rPr>
              <a:t>recommendation</a:t>
            </a:r>
            <a:r>
              <a:rPr lang="nb-NO" dirty="0">
                <a:solidFill>
                  <a:srgbClr val="ADCFF1"/>
                </a:solidFill>
                <a:latin typeface="Corbel"/>
                <a:cs typeface="+mn-cs"/>
              </a:rPr>
              <a:t> for Nordic regions in 4 areas: </a:t>
            </a:r>
          </a:p>
          <a:p>
            <a:pPr marL="685800" lvl="1" indent="-342900" defTabSz="685800" fontAlgn="auto">
              <a:spcBef>
                <a:spcPts val="225"/>
              </a:spcBef>
              <a:spcAft>
                <a:spcPts val="0"/>
              </a:spcAft>
              <a:buFontTx/>
              <a:buChar char="-"/>
            </a:pPr>
            <a:r>
              <a:rPr lang="nb-NO" dirty="0">
                <a:solidFill>
                  <a:srgbClr val="ADCFF1"/>
                </a:solidFill>
                <a:latin typeface="Corbel"/>
                <a:cs typeface="+mn-cs"/>
              </a:rPr>
              <a:t>Resilience</a:t>
            </a:r>
          </a:p>
          <a:p>
            <a:pPr marL="685800" lvl="1" indent="-342900" defTabSz="685800" fontAlgn="auto">
              <a:spcBef>
                <a:spcPts val="225"/>
              </a:spcBef>
              <a:spcAft>
                <a:spcPts val="0"/>
              </a:spcAft>
              <a:buFontTx/>
              <a:buChar char="-"/>
            </a:pPr>
            <a:r>
              <a:rPr lang="nb-NO" dirty="0" err="1">
                <a:solidFill>
                  <a:srgbClr val="ADCFF1"/>
                </a:solidFill>
                <a:latin typeface="Corbel"/>
                <a:cs typeface="+mn-cs"/>
              </a:rPr>
              <a:t>Digitalisation</a:t>
            </a:r>
            <a:endParaRPr lang="nb-NO" dirty="0">
              <a:solidFill>
                <a:srgbClr val="ADCFF1"/>
              </a:solidFill>
              <a:latin typeface="Corbel"/>
              <a:cs typeface="+mn-cs"/>
            </a:endParaRPr>
          </a:p>
          <a:p>
            <a:pPr marL="685800" lvl="1" indent="-342900" defTabSz="685800" fontAlgn="auto">
              <a:spcBef>
                <a:spcPts val="225"/>
              </a:spcBef>
              <a:spcAft>
                <a:spcPts val="0"/>
              </a:spcAft>
              <a:buFontTx/>
              <a:buChar char="-"/>
            </a:pPr>
            <a:r>
              <a:rPr lang="nb-NO" b="1" u="sng" dirty="0">
                <a:solidFill>
                  <a:srgbClr val="ADCFF1"/>
                </a:solidFill>
                <a:latin typeface="Corbel"/>
                <a:cs typeface="+mn-cs"/>
              </a:rPr>
              <a:t>Smart Specialisation</a:t>
            </a:r>
          </a:p>
          <a:p>
            <a:pPr marL="685800" lvl="1" indent="-342900" defTabSz="685800" fontAlgn="auto">
              <a:spcBef>
                <a:spcPts val="225"/>
              </a:spcBef>
              <a:spcAft>
                <a:spcPts val="0"/>
              </a:spcAft>
              <a:buFontTx/>
              <a:buChar char="-"/>
            </a:pPr>
            <a:r>
              <a:rPr lang="nb-NO" dirty="0">
                <a:solidFill>
                  <a:srgbClr val="ADCFF1"/>
                </a:solidFill>
                <a:latin typeface="Corbel"/>
                <a:cs typeface="+mn-cs"/>
              </a:rPr>
              <a:t>Skills </a:t>
            </a:r>
            <a:r>
              <a:rPr lang="nb-NO" dirty="0" err="1">
                <a:solidFill>
                  <a:srgbClr val="ADCFF1"/>
                </a:solidFill>
                <a:latin typeface="Corbel"/>
                <a:cs typeface="+mn-cs"/>
              </a:rPr>
              <a:t>policies</a:t>
            </a:r>
            <a:r>
              <a:rPr lang="nb-NO" dirty="0">
                <a:solidFill>
                  <a:srgbClr val="ADCFF1"/>
                </a:solidFill>
                <a:latin typeface="Corbel"/>
                <a:cs typeface="+mn-cs"/>
              </a:rPr>
              <a:t> (</a:t>
            </a:r>
            <a:r>
              <a:rPr lang="nb-NO" dirty="0" err="1">
                <a:solidFill>
                  <a:srgbClr val="ADCFF1"/>
                </a:solidFill>
                <a:latin typeface="Corbel"/>
                <a:cs typeface="+mn-cs"/>
              </a:rPr>
              <a:t>discussion</a:t>
            </a:r>
            <a:r>
              <a:rPr lang="nb-NO" dirty="0">
                <a:solidFill>
                  <a:srgbClr val="ADCFF1"/>
                </a:solidFill>
                <a:latin typeface="Corbel"/>
                <a:cs typeface="+mn-cs"/>
              </a:rPr>
              <a:t> </a:t>
            </a:r>
            <a:r>
              <a:rPr lang="nb-NO" dirty="0" err="1">
                <a:solidFill>
                  <a:srgbClr val="ADCFF1"/>
                </a:solidFill>
                <a:latin typeface="Corbel"/>
                <a:cs typeface="+mn-cs"/>
              </a:rPr>
              <a:t>paper</a:t>
            </a:r>
            <a:r>
              <a:rPr lang="nb-NO" dirty="0">
                <a:solidFill>
                  <a:srgbClr val="ADCFF1"/>
                </a:solidFill>
                <a:latin typeface="Corbel"/>
                <a:cs typeface="+mn-cs"/>
              </a:rPr>
              <a:t>)</a:t>
            </a:r>
            <a:endParaRPr lang="nb-NO" i="1" dirty="0">
              <a:solidFill>
                <a:srgbClr val="ADCFF1"/>
              </a:solidFill>
              <a:latin typeface="Corbel"/>
              <a:cs typeface="+mn-cs"/>
            </a:endParaRPr>
          </a:p>
          <a:p>
            <a:pPr defTabSz="685800" fontAlgn="auto">
              <a:spcBef>
                <a:spcPts val="225"/>
              </a:spcBef>
              <a:spcAft>
                <a:spcPts val="0"/>
              </a:spcAft>
            </a:pPr>
            <a:endParaRPr lang="nb-NO" sz="2100" i="1" dirty="0">
              <a:solidFill>
                <a:srgbClr val="ADCFF1"/>
              </a:solidFill>
              <a:latin typeface="Corbel"/>
              <a:cs typeface="+mn-cs"/>
            </a:endParaRPr>
          </a:p>
          <a:p>
            <a:pPr defTabSz="685800" fontAlgn="auto">
              <a:spcBef>
                <a:spcPts val="225"/>
              </a:spcBef>
              <a:spcAft>
                <a:spcPts val="0"/>
              </a:spcAft>
            </a:pPr>
            <a:r>
              <a:rPr lang="nb-NO" sz="1650" b="1" i="1" dirty="0" err="1">
                <a:solidFill>
                  <a:srgbClr val="ADCFF1"/>
                </a:solidFill>
                <a:latin typeface="Corbel"/>
                <a:cs typeface="+mn-cs"/>
              </a:rPr>
              <a:t>Funded</a:t>
            </a:r>
            <a:r>
              <a:rPr lang="nb-NO" sz="1650" i="1" dirty="0">
                <a:solidFill>
                  <a:srgbClr val="ADCFF1"/>
                </a:solidFill>
                <a:latin typeface="Corbel"/>
                <a:cs typeface="+mn-cs"/>
              </a:rPr>
              <a:t> by Nordic </a:t>
            </a:r>
            <a:r>
              <a:rPr lang="nb-NO" sz="1650" i="1" dirty="0" err="1">
                <a:solidFill>
                  <a:srgbClr val="ADCFF1"/>
                </a:solidFill>
                <a:latin typeface="Corbel"/>
                <a:cs typeface="+mn-cs"/>
              </a:rPr>
              <a:t>Thematic</a:t>
            </a:r>
            <a:r>
              <a:rPr lang="nb-NO" sz="1650" i="1" dirty="0">
                <a:solidFill>
                  <a:srgbClr val="ADCFF1"/>
                </a:solidFill>
                <a:latin typeface="Corbel"/>
                <a:cs typeface="+mn-cs"/>
              </a:rPr>
              <a:t> Groups under </a:t>
            </a:r>
            <a:r>
              <a:rPr lang="nb-NO" sz="1650" i="1" dirty="0" err="1">
                <a:solidFill>
                  <a:srgbClr val="ADCFF1"/>
                </a:solidFill>
                <a:latin typeface="Corbel"/>
                <a:cs typeface="+mn-cs"/>
              </a:rPr>
              <a:t>the</a:t>
            </a:r>
            <a:r>
              <a:rPr lang="nb-NO" sz="1650" i="1" dirty="0">
                <a:solidFill>
                  <a:srgbClr val="ADCFF1"/>
                </a:solidFill>
                <a:latin typeface="Corbel"/>
                <a:cs typeface="+mn-cs"/>
              </a:rPr>
              <a:t> Nordic </a:t>
            </a:r>
            <a:r>
              <a:rPr lang="en-GB" sz="1650" i="1" dirty="0">
                <a:solidFill>
                  <a:srgbClr val="ADCFF1"/>
                </a:solidFill>
                <a:latin typeface="Corbel"/>
                <a:cs typeface="+mn-cs"/>
              </a:rPr>
              <a:t>Council of Ministers’ Committee of Civil Servants for Regional Affairs.  </a:t>
            </a:r>
            <a:endParaRPr lang="nb-NO" sz="1650" i="1" dirty="0">
              <a:solidFill>
                <a:srgbClr val="ADCFF1"/>
              </a:solidFill>
              <a:latin typeface="Corbel"/>
              <a:cs typeface="+mn-cs"/>
            </a:endParaRPr>
          </a:p>
          <a:p>
            <a:pPr defTabSz="685800" fontAlgn="auto">
              <a:spcBef>
                <a:spcPts val="225"/>
              </a:spcBef>
              <a:spcAft>
                <a:spcPts val="0"/>
              </a:spcAft>
            </a:pPr>
            <a:endParaRPr lang="en-US" sz="1650" i="1" dirty="0">
              <a:solidFill>
                <a:srgbClr val="ADCFF1"/>
              </a:solidFill>
              <a:latin typeface="Corbel"/>
              <a:cs typeface="+mn-cs"/>
            </a:endParaRPr>
          </a:p>
          <a:p>
            <a:pPr defTabSz="685800" fontAlgn="auto">
              <a:spcBef>
                <a:spcPts val="225"/>
              </a:spcBef>
              <a:spcAft>
                <a:spcPts val="0"/>
              </a:spcAft>
            </a:pPr>
            <a:endParaRPr lang="en-US" sz="1650" i="1" dirty="0">
              <a:solidFill>
                <a:srgbClr val="ADCFF1"/>
              </a:solidFill>
              <a:latin typeface="Corbel"/>
              <a:cs typeface="+mn-cs"/>
            </a:endParaRPr>
          </a:p>
        </p:txBody>
      </p:sp>
      <p:grpSp>
        <p:nvGrpSpPr>
          <p:cNvPr id="7" name="Group 6">
            <a:extLst>
              <a:ext uri="{FF2B5EF4-FFF2-40B4-BE49-F238E27FC236}">
                <a16:creationId xmlns:a16="http://schemas.microsoft.com/office/drawing/2014/main" id="{659E82BE-6BB0-4403-BF00-95F7D0F45B0F}"/>
              </a:ext>
            </a:extLst>
          </p:cNvPr>
          <p:cNvGrpSpPr/>
          <p:nvPr/>
        </p:nvGrpSpPr>
        <p:grpSpPr>
          <a:xfrm>
            <a:off x="4572000" y="2279730"/>
            <a:ext cx="4132946" cy="2560625"/>
            <a:chOff x="3142512" y="2083686"/>
            <a:chExt cx="5679213" cy="3667174"/>
          </a:xfrm>
        </p:grpSpPr>
        <p:sp>
          <p:nvSpPr>
            <p:cNvPr id="8" name="Oval 7">
              <a:extLst>
                <a:ext uri="{FF2B5EF4-FFF2-40B4-BE49-F238E27FC236}">
                  <a16:creationId xmlns:a16="http://schemas.microsoft.com/office/drawing/2014/main" id="{AC913D2A-837E-47A5-BC13-F9CD89C9F04D}"/>
                </a:ext>
              </a:extLst>
            </p:cNvPr>
            <p:cNvSpPr/>
            <p:nvPr/>
          </p:nvSpPr>
          <p:spPr bwMode="auto">
            <a:xfrm>
              <a:off x="4439081" y="2083686"/>
              <a:ext cx="2002840" cy="2041154"/>
            </a:xfrm>
            <a:prstGeom prst="ellipse">
              <a:avLst/>
            </a:prstGeom>
            <a:noFill/>
            <a:ln w="38100" cap="flat" cmpd="sng" algn="ctr">
              <a:solidFill>
                <a:schemeClr val="accent3"/>
              </a:solidFill>
              <a:prstDash val="solid"/>
              <a:round/>
              <a:headEnd type="none" w="med" len="med"/>
              <a:tailEnd type="arrow"/>
            </a:ln>
            <a:effectLst/>
            <a:ex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fontAlgn="auto">
                <a:spcBef>
                  <a:spcPts val="0"/>
                </a:spcBef>
                <a:spcAft>
                  <a:spcPts val="0"/>
                </a:spcAft>
              </a:pPr>
              <a:r>
                <a:rPr lang="fi-FI" sz="1050" b="1" dirty="0">
                  <a:solidFill>
                    <a:prstClr val="white">
                      <a:lumMod val="95000"/>
                    </a:prstClr>
                  </a:solidFill>
                  <a:latin typeface="Corbel"/>
                  <a:cs typeface="+mn-cs"/>
                </a:rPr>
                <a:t>Smart   specialisation</a:t>
              </a:r>
            </a:p>
          </p:txBody>
        </p:sp>
        <p:sp>
          <p:nvSpPr>
            <p:cNvPr id="10" name="Oval 9">
              <a:extLst>
                <a:ext uri="{FF2B5EF4-FFF2-40B4-BE49-F238E27FC236}">
                  <a16:creationId xmlns:a16="http://schemas.microsoft.com/office/drawing/2014/main" id="{6D974F12-368F-41F8-BFEF-80310408382F}"/>
                </a:ext>
              </a:extLst>
            </p:cNvPr>
            <p:cNvSpPr/>
            <p:nvPr/>
          </p:nvSpPr>
          <p:spPr bwMode="auto">
            <a:xfrm>
              <a:off x="4335372" y="3733019"/>
              <a:ext cx="2126532" cy="2017841"/>
            </a:xfrm>
            <a:prstGeom prst="ellipse">
              <a:avLst/>
            </a:prstGeom>
            <a:noFill/>
            <a:ln w="38100" cap="flat" cmpd="sng" algn="ctr">
              <a:solidFill>
                <a:schemeClr val="accent3"/>
              </a:solidFill>
              <a:prstDash val="solid"/>
              <a:round/>
              <a:headEnd type="none" w="med" len="med"/>
              <a:tailEnd type="arrow"/>
            </a:ln>
            <a:effectLst/>
            <a:extLst/>
          </p:spPr>
          <p:txBody>
            <a:bodyPr rot="0" spcFirstLastPara="0" vertOverflow="overflow" horzOverflow="overflow" vert="horz" wrap="square" lIns="68580" tIns="34290" rIns="68580" bIns="34290" numCol="1" spcCol="0" rtlCol="0" fromWordArt="0" anchor="b" anchorCtr="0" forceAA="0" compatLnSpc="1">
              <a:prstTxWarp prst="textNoShape">
                <a:avLst/>
              </a:prstTxWarp>
              <a:noAutofit/>
            </a:bodyPr>
            <a:lstStyle/>
            <a:p>
              <a:pPr algn="ctr" defTabSz="685800" fontAlgn="auto">
                <a:spcBef>
                  <a:spcPts val="0"/>
                </a:spcBef>
                <a:spcAft>
                  <a:spcPts val="0"/>
                </a:spcAft>
              </a:pPr>
              <a:endParaRPr lang="fi-FI" sz="1350" b="1" dirty="0">
                <a:solidFill>
                  <a:srgbClr val="000000"/>
                </a:solidFill>
                <a:latin typeface="Georgia" panose="02040502050405020303" pitchFamily="18" charset="0"/>
                <a:cs typeface="+mn-cs"/>
              </a:endParaRPr>
            </a:p>
          </p:txBody>
        </p:sp>
        <p:sp>
          <p:nvSpPr>
            <p:cNvPr id="11" name="Oval 10">
              <a:extLst>
                <a:ext uri="{FF2B5EF4-FFF2-40B4-BE49-F238E27FC236}">
                  <a16:creationId xmlns:a16="http://schemas.microsoft.com/office/drawing/2014/main" id="{EE061C55-8895-4E28-8814-637FB9ED77D4}"/>
                </a:ext>
              </a:extLst>
            </p:cNvPr>
            <p:cNvSpPr/>
            <p:nvPr/>
          </p:nvSpPr>
          <p:spPr bwMode="auto">
            <a:xfrm>
              <a:off x="3142512" y="2932123"/>
              <a:ext cx="1917290" cy="1858297"/>
            </a:xfrm>
            <a:prstGeom prst="ellipse">
              <a:avLst/>
            </a:prstGeom>
            <a:noFill/>
            <a:ln w="38100" cap="flat" cmpd="sng" algn="ctr">
              <a:solidFill>
                <a:schemeClr val="tx1">
                  <a:lumMod val="75000"/>
                  <a:lumOff val="25000"/>
                </a:schemeClr>
              </a:solidFill>
              <a:prstDash val="solid"/>
              <a:round/>
              <a:headEnd type="none" w="med" len="med"/>
              <a:tailEnd type="arrow"/>
            </a:ln>
            <a:effectLst/>
            <a:ex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fontAlgn="auto">
                <a:spcBef>
                  <a:spcPts val="0"/>
                </a:spcBef>
                <a:spcAft>
                  <a:spcPts val="0"/>
                </a:spcAft>
              </a:pPr>
              <a:r>
                <a:rPr lang="fi-FI" sz="1050" b="1" dirty="0" err="1">
                  <a:solidFill>
                    <a:prstClr val="white">
                      <a:lumMod val="95000"/>
                    </a:prstClr>
                  </a:solidFill>
                  <a:latin typeface="Corbel"/>
                  <a:cs typeface="+mn-cs"/>
                </a:rPr>
                <a:t>Resilience</a:t>
              </a:r>
              <a:endParaRPr lang="fi-FI" sz="1050" b="1" dirty="0">
                <a:solidFill>
                  <a:prstClr val="white">
                    <a:lumMod val="95000"/>
                  </a:prstClr>
                </a:solidFill>
                <a:latin typeface="Corbel"/>
                <a:cs typeface="+mn-cs"/>
              </a:endParaRPr>
            </a:p>
          </p:txBody>
        </p:sp>
        <p:sp>
          <p:nvSpPr>
            <p:cNvPr id="12" name="Oval 11">
              <a:extLst>
                <a:ext uri="{FF2B5EF4-FFF2-40B4-BE49-F238E27FC236}">
                  <a16:creationId xmlns:a16="http://schemas.microsoft.com/office/drawing/2014/main" id="{EF7C6C24-B271-41D7-9F5B-61A2132B172D}"/>
                </a:ext>
              </a:extLst>
            </p:cNvPr>
            <p:cNvSpPr/>
            <p:nvPr/>
          </p:nvSpPr>
          <p:spPr bwMode="auto">
            <a:xfrm>
              <a:off x="4070643" y="2783734"/>
              <a:ext cx="4751082" cy="2241025"/>
            </a:xfrm>
            <a:prstGeom prst="ellipse">
              <a:avLst/>
            </a:prstGeom>
            <a:noFill/>
            <a:ln w="19050" cap="flat" cmpd="sng" algn="ctr">
              <a:solidFill>
                <a:schemeClr val="tx2"/>
              </a:solidFill>
              <a:prstDash val="dash"/>
              <a:round/>
              <a:headEnd type="none" w="med" len="med"/>
              <a:tailEnd type="arrow"/>
            </a:ln>
            <a:effectLst/>
            <a:ex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r" defTabSz="685800" fontAlgn="auto">
                <a:spcBef>
                  <a:spcPts val="0"/>
                </a:spcBef>
                <a:spcAft>
                  <a:spcPts val="0"/>
                </a:spcAft>
              </a:pPr>
              <a:r>
                <a:rPr lang="fi-FI" sz="1050" b="1" dirty="0" err="1">
                  <a:solidFill>
                    <a:prstClr val="white">
                      <a:lumMod val="95000"/>
                    </a:prstClr>
                  </a:solidFill>
                  <a:latin typeface="Corbel"/>
                  <a:cs typeface="+mn-cs"/>
                </a:rPr>
                <a:t>Skills</a:t>
              </a:r>
              <a:r>
                <a:rPr lang="fi-FI" sz="1050" b="1" dirty="0">
                  <a:solidFill>
                    <a:prstClr val="white">
                      <a:lumMod val="95000"/>
                    </a:prstClr>
                  </a:solidFill>
                  <a:latin typeface="Corbel"/>
                  <a:cs typeface="+mn-cs"/>
                </a:rPr>
                <a:t> </a:t>
              </a:r>
              <a:r>
                <a:rPr lang="fi-FI" sz="1050" b="1" dirty="0" err="1">
                  <a:solidFill>
                    <a:prstClr val="white">
                      <a:lumMod val="95000"/>
                    </a:prstClr>
                  </a:solidFill>
                  <a:latin typeface="Corbel"/>
                  <a:cs typeface="+mn-cs"/>
                </a:rPr>
                <a:t>policies</a:t>
              </a:r>
              <a:endParaRPr lang="fi-FI" sz="1050" b="1" dirty="0">
                <a:solidFill>
                  <a:prstClr val="white">
                    <a:lumMod val="95000"/>
                  </a:prstClr>
                </a:solidFill>
                <a:latin typeface="Corbel"/>
                <a:cs typeface="+mn-cs"/>
              </a:endParaRPr>
            </a:p>
          </p:txBody>
        </p:sp>
        <p:sp>
          <p:nvSpPr>
            <p:cNvPr id="13" name="TextBox 12">
              <a:extLst>
                <a:ext uri="{FF2B5EF4-FFF2-40B4-BE49-F238E27FC236}">
                  <a16:creationId xmlns:a16="http://schemas.microsoft.com/office/drawing/2014/main" id="{B66EF6E8-8FB6-4CD5-85BA-0B0931B7362E}"/>
                </a:ext>
              </a:extLst>
            </p:cNvPr>
            <p:cNvSpPr txBox="1"/>
            <p:nvPr/>
          </p:nvSpPr>
          <p:spPr>
            <a:xfrm>
              <a:off x="4390754" y="4985453"/>
              <a:ext cx="2024309" cy="408731"/>
            </a:xfrm>
            <a:prstGeom prst="rect">
              <a:avLst/>
            </a:prstGeom>
            <a:noFill/>
          </p:spPr>
          <p:txBody>
            <a:bodyPr wrap="square" rtlCol="0" anchor="b">
              <a:spAutoFit/>
            </a:bodyPr>
            <a:lstStyle/>
            <a:p>
              <a:pPr algn="ctr" defTabSz="685800" fontAlgn="auto">
                <a:lnSpc>
                  <a:spcPct val="130000"/>
                </a:lnSpc>
                <a:spcBef>
                  <a:spcPts val="0"/>
                </a:spcBef>
                <a:spcAft>
                  <a:spcPts val="0"/>
                </a:spcAft>
              </a:pPr>
              <a:r>
                <a:rPr lang="fi-FI" sz="1050" b="1" dirty="0" err="1">
                  <a:solidFill>
                    <a:prstClr val="white">
                      <a:lumMod val="95000"/>
                    </a:prstClr>
                  </a:solidFill>
                  <a:latin typeface="Corbel"/>
                  <a:ea typeface="ＭＳ Ｐゴシック" charset="0"/>
                  <a:cs typeface="+mn-cs"/>
                </a:rPr>
                <a:t>Digitalisation</a:t>
              </a:r>
              <a:endParaRPr lang="fi-FI" sz="1050" b="1" dirty="0">
                <a:solidFill>
                  <a:prstClr val="white">
                    <a:lumMod val="95000"/>
                  </a:prstClr>
                </a:solidFill>
                <a:latin typeface="Corbel"/>
                <a:ea typeface="ＭＳ Ｐゴシック" charset="0"/>
                <a:cs typeface="+mn-cs"/>
              </a:endParaRPr>
            </a:p>
          </p:txBody>
        </p:sp>
      </p:grpSp>
    </p:spTree>
    <p:extLst>
      <p:ext uri="{BB962C8B-B14F-4D97-AF65-F5344CB8AC3E}">
        <p14:creationId xmlns:p14="http://schemas.microsoft.com/office/powerpoint/2010/main" val="1464591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93AB4035-0AD3-4473-A78F-4F0D05F10F83}"/>
              </a:ext>
            </a:extLst>
          </p:cNvPr>
          <p:cNvSpPr>
            <a:spLocks noGrp="1"/>
          </p:cNvSpPr>
          <p:nvPr>
            <p:ph type="dt" sz="half" idx="10"/>
          </p:nvPr>
        </p:nvSpPr>
        <p:spPr/>
        <p:txBody>
          <a:bodyPr/>
          <a:lstStyle/>
          <a:p>
            <a:pPr defTabSz="685800" fontAlgn="auto">
              <a:spcBef>
                <a:spcPts val="0"/>
              </a:spcBef>
              <a:spcAft>
                <a:spcPts val="0"/>
              </a:spcAft>
            </a:pPr>
            <a:r>
              <a:rPr lang="en-GB">
                <a:latin typeface="Corbel"/>
                <a:cs typeface="+mn-cs"/>
              </a:rPr>
              <a:t>03/09/2018</a:t>
            </a:r>
            <a:endParaRPr lang="en-GB" dirty="0">
              <a:latin typeface="Corbel"/>
              <a:cs typeface="+mn-cs"/>
            </a:endParaRPr>
          </a:p>
        </p:txBody>
      </p:sp>
      <p:sp>
        <p:nvSpPr>
          <p:cNvPr id="4" name="Footer Placeholder 3">
            <a:extLst>
              <a:ext uri="{FF2B5EF4-FFF2-40B4-BE49-F238E27FC236}">
                <a16:creationId xmlns:a16="http://schemas.microsoft.com/office/drawing/2014/main" id="{313FB68F-4F2B-4855-87FB-A4F262EE574D}"/>
              </a:ext>
            </a:extLst>
          </p:cNvPr>
          <p:cNvSpPr>
            <a:spLocks noGrp="1"/>
          </p:cNvSpPr>
          <p:nvPr>
            <p:ph type="ftr" sz="quarter" idx="11"/>
          </p:nvPr>
        </p:nvSpPr>
        <p:spPr/>
        <p:txBody>
          <a:bodyPr/>
          <a:lstStyle/>
          <a:p>
            <a:pPr defTabSz="685800" fontAlgn="auto">
              <a:spcBef>
                <a:spcPts val="0"/>
              </a:spcBef>
              <a:spcAft>
                <a:spcPts val="0"/>
              </a:spcAft>
            </a:pPr>
            <a:endParaRPr lang="en-GB" dirty="0">
              <a:latin typeface="Corbel"/>
              <a:cs typeface="+mn-cs"/>
            </a:endParaRPr>
          </a:p>
        </p:txBody>
      </p:sp>
      <p:sp>
        <p:nvSpPr>
          <p:cNvPr id="5" name="Slide Number Placeholder 4">
            <a:extLst>
              <a:ext uri="{FF2B5EF4-FFF2-40B4-BE49-F238E27FC236}">
                <a16:creationId xmlns:a16="http://schemas.microsoft.com/office/drawing/2014/main" id="{A0997A7A-3564-4A46-A650-16C5F3F1779F}"/>
              </a:ext>
            </a:extLst>
          </p:cNvPr>
          <p:cNvSpPr>
            <a:spLocks noGrp="1"/>
          </p:cNvSpPr>
          <p:nvPr>
            <p:ph type="sldNum" sz="quarter" idx="12"/>
          </p:nvPr>
        </p:nvSpPr>
        <p:spPr/>
        <p:txBody>
          <a:bodyPr/>
          <a:lstStyle/>
          <a:p>
            <a:pPr defTabSz="685800" fontAlgn="auto">
              <a:spcBef>
                <a:spcPts val="0"/>
              </a:spcBef>
              <a:spcAft>
                <a:spcPts val="0"/>
              </a:spcAft>
            </a:pPr>
            <a:fld id="{45D37B1E-C366-494F-A587-962AD9AABC83}" type="slidenum">
              <a:rPr lang="en-GB">
                <a:latin typeface="Corbel"/>
                <a:cs typeface="+mn-cs"/>
              </a:rPr>
              <a:pPr defTabSz="685800" fontAlgn="auto">
                <a:spcBef>
                  <a:spcPts val="0"/>
                </a:spcBef>
                <a:spcAft>
                  <a:spcPts val="0"/>
                </a:spcAft>
              </a:pPr>
              <a:t>35</a:t>
            </a:fld>
            <a:endParaRPr lang="en-GB" dirty="0">
              <a:latin typeface="Corbel"/>
              <a:cs typeface="+mn-cs"/>
            </a:endParaRPr>
          </a:p>
        </p:txBody>
      </p:sp>
      <p:sp>
        <p:nvSpPr>
          <p:cNvPr id="7" name="Title 1">
            <a:extLst>
              <a:ext uri="{FF2B5EF4-FFF2-40B4-BE49-F238E27FC236}">
                <a16:creationId xmlns:a16="http://schemas.microsoft.com/office/drawing/2014/main" id="{005CE4CC-CD27-46C7-B6F8-98171D28E893}"/>
              </a:ext>
            </a:extLst>
          </p:cNvPr>
          <p:cNvSpPr txBox="1">
            <a:spLocks/>
          </p:cNvSpPr>
          <p:nvPr/>
        </p:nvSpPr>
        <p:spPr>
          <a:xfrm>
            <a:off x="432791" y="983562"/>
            <a:ext cx="8127699" cy="764003"/>
          </a:xfrm>
          <a:prstGeom prst="rect">
            <a:avLst/>
          </a:prstGeom>
        </p:spPr>
        <p:txBody>
          <a:bodyPr vert="horz" lIns="0" tIns="0" rIns="0" bIns="0" rtlCol="0" anchor="t" anchorCtr="0">
            <a:noAutofit/>
          </a:bodyPr>
          <a:lstStyle>
            <a:lvl1pPr algn="l" defTabSz="914400" rtl="0" eaLnBrk="1" latinLnBrk="0" hangingPunct="1">
              <a:lnSpc>
                <a:spcPct val="87000"/>
              </a:lnSpc>
              <a:spcBef>
                <a:spcPct val="0"/>
              </a:spcBef>
              <a:buNone/>
              <a:defRPr sz="4800" b="1" kern="1200" baseline="0">
                <a:solidFill>
                  <a:srgbClr val="006EB6"/>
                </a:solidFill>
                <a:latin typeface="+mj-lt"/>
                <a:ea typeface="+mj-ea"/>
                <a:cs typeface="+mj-cs"/>
              </a:defRPr>
            </a:lvl1pPr>
          </a:lstStyle>
          <a:p>
            <a:pPr defTabSz="685800" fontAlgn="auto">
              <a:spcAft>
                <a:spcPts val="0"/>
              </a:spcAft>
            </a:pPr>
            <a:r>
              <a:rPr lang="sv-SE" sz="3150" dirty="0" err="1">
                <a:latin typeface="Corbel"/>
              </a:rPr>
              <a:t>What</a:t>
            </a:r>
            <a:r>
              <a:rPr lang="sv-SE" sz="3150" dirty="0">
                <a:latin typeface="Corbel"/>
              </a:rPr>
              <a:t> is Smart Specialisation (S3)?</a:t>
            </a:r>
          </a:p>
        </p:txBody>
      </p:sp>
      <p:sp>
        <p:nvSpPr>
          <p:cNvPr id="8" name="Date Placeholder 2">
            <a:extLst>
              <a:ext uri="{FF2B5EF4-FFF2-40B4-BE49-F238E27FC236}">
                <a16:creationId xmlns:a16="http://schemas.microsoft.com/office/drawing/2014/main" id="{0584C00D-F521-4D44-8D16-4FB5479FC1DD}"/>
              </a:ext>
            </a:extLst>
          </p:cNvPr>
          <p:cNvSpPr txBox="1">
            <a:spLocks/>
          </p:cNvSpPr>
          <p:nvPr/>
        </p:nvSpPr>
        <p:spPr>
          <a:xfrm>
            <a:off x="0" y="6898500"/>
            <a:ext cx="0" cy="0"/>
          </a:xfrm>
          <a:prstGeom prst="rect">
            <a:avLst/>
          </a:prstGeom>
        </p:spPr>
        <p:txBody>
          <a:bodyPr vert="horz" lIns="0" tIns="0" rIns="0" bIns="0" rtlCol="0" anchor="b" anchorCtr="0">
            <a:noAutofit/>
          </a:bodyPr>
          <a:lstStyle>
            <a:defPPr>
              <a:defRPr lang="en-US"/>
            </a:defPPr>
            <a:lvl1pPr marL="0" algn="r" defTabSz="914400" rtl="0" eaLnBrk="1" latinLnBrk="0" hangingPunct="1">
              <a:defRPr sz="100" kern="1200">
                <a:solidFill>
                  <a:srgbClr val="ADCFF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fontAlgn="auto">
              <a:spcBef>
                <a:spcPts val="0"/>
              </a:spcBef>
              <a:spcAft>
                <a:spcPts val="0"/>
              </a:spcAft>
            </a:pPr>
            <a:r>
              <a:rPr lang="en-GB">
                <a:latin typeface="Corbel"/>
              </a:rPr>
              <a:t>03/09/2018</a:t>
            </a:r>
            <a:endParaRPr lang="en-GB" dirty="0">
              <a:latin typeface="Corbel"/>
            </a:endParaRPr>
          </a:p>
        </p:txBody>
      </p:sp>
      <p:sp>
        <p:nvSpPr>
          <p:cNvPr id="9" name="Slide Number Placeholder 4">
            <a:extLst>
              <a:ext uri="{FF2B5EF4-FFF2-40B4-BE49-F238E27FC236}">
                <a16:creationId xmlns:a16="http://schemas.microsoft.com/office/drawing/2014/main" id="{F9D043D6-D08B-401B-AD12-D13EC2AD87FF}"/>
              </a:ext>
            </a:extLst>
          </p:cNvPr>
          <p:cNvSpPr txBox="1">
            <a:spLocks/>
          </p:cNvSpPr>
          <p:nvPr/>
        </p:nvSpPr>
        <p:spPr>
          <a:xfrm>
            <a:off x="6597253" y="5624513"/>
            <a:ext cx="2022871" cy="166876"/>
          </a:xfrm>
          <a:prstGeom prst="rect">
            <a:avLst/>
          </a:prstGeom>
        </p:spPr>
        <p:txBody>
          <a:bodyPr vert="horz" lIns="0" tIns="0" rIns="0" bIns="0" rtlCol="0" anchor="b" anchorCtr="0">
            <a:noAutofit/>
          </a:bodyPr>
          <a:lstStyle>
            <a:defPPr>
              <a:defRPr lang="en-US"/>
            </a:defPPr>
            <a:lvl1pPr marL="0" algn="r" defTabSz="914400" rtl="0" eaLnBrk="1" latinLnBrk="0" hangingPunct="1">
              <a:defRPr sz="950" kern="1200">
                <a:solidFill>
                  <a:srgbClr val="006EB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fontAlgn="auto">
              <a:spcBef>
                <a:spcPts val="0"/>
              </a:spcBef>
              <a:spcAft>
                <a:spcPts val="0"/>
              </a:spcAft>
            </a:pPr>
            <a:fld id="{45D37B1E-C366-494F-A587-962AD9AABC83}" type="slidenum">
              <a:rPr lang="en-GB" sz="713">
                <a:latin typeface="Corbel"/>
              </a:rPr>
              <a:pPr defTabSz="685800" fontAlgn="auto">
                <a:spcBef>
                  <a:spcPts val="0"/>
                </a:spcBef>
                <a:spcAft>
                  <a:spcPts val="0"/>
                </a:spcAft>
              </a:pPr>
              <a:t>35</a:t>
            </a:fld>
            <a:endParaRPr lang="en-GB" sz="713" dirty="0">
              <a:latin typeface="Corbel"/>
            </a:endParaRPr>
          </a:p>
        </p:txBody>
      </p:sp>
      <p:pic>
        <p:nvPicPr>
          <p:cNvPr id="11" name="Picture 10">
            <a:extLst>
              <a:ext uri="{FF2B5EF4-FFF2-40B4-BE49-F238E27FC236}">
                <a16:creationId xmlns:a16="http://schemas.microsoft.com/office/drawing/2014/main" id="{79D65591-7BDD-440D-A3B9-50D1E444D0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9692" y="4446757"/>
            <a:ext cx="2090429" cy="1089068"/>
          </a:xfrm>
          <a:prstGeom prst="rect">
            <a:avLst/>
          </a:prstGeom>
        </p:spPr>
      </p:pic>
      <p:pic>
        <p:nvPicPr>
          <p:cNvPr id="12" name="Picture 11">
            <a:extLst>
              <a:ext uri="{FF2B5EF4-FFF2-40B4-BE49-F238E27FC236}">
                <a16:creationId xmlns:a16="http://schemas.microsoft.com/office/drawing/2014/main" id="{34BA6BE8-6FEC-4321-ADA9-88ED485B3F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29692" y="1645190"/>
            <a:ext cx="2090429" cy="2801567"/>
          </a:xfrm>
          <a:prstGeom prst="rect">
            <a:avLst/>
          </a:prstGeom>
        </p:spPr>
      </p:pic>
      <p:sp>
        <p:nvSpPr>
          <p:cNvPr id="14" name="Date Placeholder 2">
            <a:extLst>
              <a:ext uri="{FF2B5EF4-FFF2-40B4-BE49-F238E27FC236}">
                <a16:creationId xmlns:a16="http://schemas.microsoft.com/office/drawing/2014/main" id="{68FB519C-1282-46C1-937D-7FE054C30856}"/>
              </a:ext>
            </a:extLst>
          </p:cNvPr>
          <p:cNvSpPr txBox="1">
            <a:spLocks/>
          </p:cNvSpPr>
          <p:nvPr/>
        </p:nvSpPr>
        <p:spPr>
          <a:xfrm>
            <a:off x="114300" y="7012800"/>
            <a:ext cx="0" cy="0"/>
          </a:xfrm>
          <a:prstGeom prst="rect">
            <a:avLst/>
          </a:prstGeom>
        </p:spPr>
        <p:txBody>
          <a:bodyPr vert="horz" lIns="0" tIns="0" rIns="0" bIns="0" rtlCol="0" anchor="b" anchorCtr="0">
            <a:noAutofit/>
          </a:bodyPr>
          <a:lstStyle>
            <a:defPPr>
              <a:defRPr lang="en-US"/>
            </a:defPPr>
            <a:lvl1pPr marL="0" algn="r" defTabSz="914400" rtl="0" eaLnBrk="1" latinLnBrk="0" hangingPunct="1">
              <a:defRPr sz="100" kern="1200">
                <a:solidFill>
                  <a:srgbClr val="ADCFF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fontAlgn="auto">
              <a:spcBef>
                <a:spcPts val="0"/>
              </a:spcBef>
              <a:spcAft>
                <a:spcPts val="0"/>
              </a:spcAft>
            </a:pPr>
            <a:r>
              <a:rPr lang="en-GB">
                <a:latin typeface="Corbel"/>
              </a:rPr>
              <a:t>03/09/2018</a:t>
            </a:r>
            <a:endParaRPr lang="en-GB" dirty="0">
              <a:latin typeface="Corbel"/>
            </a:endParaRPr>
          </a:p>
        </p:txBody>
      </p:sp>
      <p:sp>
        <p:nvSpPr>
          <p:cNvPr id="15" name="Slide Number Placeholder 4">
            <a:extLst>
              <a:ext uri="{FF2B5EF4-FFF2-40B4-BE49-F238E27FC236}">
                <a16:creationId xmlns:a16="http://schemas.microsoft.com/office/drawing/2014/main" id="{B0A1E847-2CC7-4F60-9DB4-0FD4A6231881}"/>
              </a:ext>
            </a:extLst>
          </p:cNvPr>
          <p:cNvSpPr txBox="1">
            <a:spLocks/>
          </p:cNvSpPr>
          <p:nvPr/>
        </p:nvSpPr>
        <p:spPr>
          <a:xfrm>
            <a:off x="6711553" y="5738813"/>
            <a:ext cx="2022871" cy="166876"/>
          </a:xfrm>
          <a:prstGeom prst="rect">
            <a:avLst/>
          </a:prstGeom>
        </p:spPr>
        <p:txBody>
          <a:bodyPr vert="horz" lIns="0" tIns="0" rIns="0" bIns="0" rtlCol="0" anchor="b" anchorCtr="0">
            <a:noAutofit/>
          </a:bodyPr>
          <a:lstStyle>
            <a:defPPr>
              <a:defRPr lang="en-US"/>
            </a:defPPr>
            <a:lvl1pPr marL="0" algn="r" defTabSz="914400" rtl="0" eaLnBrk="1" latinLnBrk="0" hangingPunct="1">
              <a:defRPr sz="950" kern="1200">
                <a:solidFill>
                  <a:srgbClr val="006EB6"/>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fontAlgn="auto">
              <a:spcBef>
                <a:spcPts val="0"/>
              </a:spcBef>
              <a:spcAft>
                <a:spcPts val="0"/>
              </a:spcAft>
            </a:pPr>
            <a:fld id="{45D37B1E-C366-494F-A587-962AD9AABC83}" type="slidenum">
              <a:rPr lang="en-GB" sz="713">
                <a:latin typeface="Corbel"/>
              </a:rPr>
              <a:pPr defTabSz="685800" fontAlgn="auto">
                <a:spcBef>
                  <a:spcPts val="0"/>
                </a:spcBef>
                <a:spcAft>
                  <a:spcPts val="0"/>
                </a:spcAft>
              </a:pPr>
              <a:t>35</a:t>
            </a:fld>
            <a:endParaRPr lang="en-GB" sz="713" dirty="0">
              <a:latin typeface="Corbel"/>
            </a:endParaRPr>
          </a:p>
        </p:txBody>
      </p:sp>
      <p:sp>
        <p:nvSpPr>
          <p:cNvPr id="16" name="Text Placeholder 5">
            <a:extLst>
              <a:ext uri="{FF2B5EF4-FFF2-40B4-BE49-F238E27FC236}">
                <a16:creationId xmlns:a16="http://schemas.microsoft.com/office/drawing/2014/main" id="{012D22DD-C3F6-4C28-959C-A1DC3494816F}"/>
              </a:ext>
            </a:extLst>
          </p:cNvPr>
          <p:cNvSpPr>
            <a:spLocks noGrp="1"/>
          </p:cNvSpPr>
          <p:nvPr>
            <p:ph type="body" sz="quarter" idx="13"/>
          </p:nvPr>
        </p:nvSpPr>
        <p:spPr>
          <a:xfrm>
            <a:off x="373162" y="1593967"/>
            <a:ext cx="5918267" cy="3441668"/>
          </a:xfrm>
        </p:spPr>
        <p:txBody>
          <a:bodyPr/>
          <a:lstStyle/>
          <a:p>
            <a:pPr marL="216000" indent="-216000">
              <a:spcBef>
                <a:spcPts val="0"/>
              </a:spcBef>
              <a:spcAft>
                <a:spcPts val="1725"/>
              </a:spcAft>
              <a:buClr>
                <a:prstClr val="black">
                  <a:lumMod val="65000"/>
                  <a:lumOff val="35000"/>
                </a:prstClr>
              </a:buClr>
              <a:buFont typeface="Wingdings" pitchFamily="2" charset="2"/>
              <a:buChar char="§"/>
            </a:pPr>
            <a:r>
              <a:rPr lang="nb-NO" sz="1650" dirty="0">
                <a:solidFill>
                  <a:prstClr val="black">
                    <a:lumMod val="65000"/>
                    <a:lumOff val="35000"/>
                  </a:prstClr>
                </a:solidFill>
                <a:latin typeface="Corbel" panose="020B0503020204020204" pitchFamily="34" charset="0"/>
                <a:cs typeface="Arial" pitchFamily="34" charset="0"/>
              </a:rPr>
              <a:t>Dominique </a:t>
            </a:r>
            <a:r>
              <a:rPr lang="nb-NO" sz="1650" dirty="0" err="1">
                <a:solidFill>
                  <a:prstClr val="black">
                    <a:lumMod val="65000"/>
                    <a:lumOff val="35000"/>
                  </a:prstClr>
                </a:solidFill>
                <a:latin typeface="Corbel" panose="020B0503020204020204" pitchFamily="34" charset="0"/>
                <a:cs typeface="Arial" pitchFamily="34" charset="0"/>
              </a:rPr>
              <a:t>Foray</a:t>
            </a:r>
            <a:r>
              <a:rPr lang="nb-NO" sz="1650" dirty="0">
                <a:solidFill>
                  <a:prstClr val="black">
                    <a:lumMod val="65000"/>
                    <a:lumOff val="35000"/>
                  </a:prstClr>
                </a:solidFill>
                <a:latin typeface="Corbel" panose="020B0503020204020204" pitchFamily="34" charset="0"/>
                <a:cs typeface="Arial" pitchFamily="34" charset="0"/>
              </a:rPr>
              <a:t> (2009) </a:t>
            </a:r>
            <a:r>
              <a:rPr lang="nb-NO" sz="1650" dirty="0" err="1">
                <a:solidFill>
                  <a:prstClr val="black">
                    <a:lumMod val="65000"/>
                    <a:lumOff val="35000"/>
                  </a:prstClr>
                </a:solidFill>
                <a:latin typeface="Corbel" panose="020B0503020204020204" pitchFamily="34" charset="0"/>
                <a:cs typeface="Arial" pitchFamily="34" charset="0"/>
              </a:rPr>
              <a:t>developed</a:t>
            </a:r>
            <a:r>
              <a:rPr lang="nb-NO" sz="1650" dirty="0">
                <a:solidFill>
                  <a:prstClr val="black">
                    <a:lumMod val="65000"/>
                    <a:lumOff val="35000"/>
                  </a:prstClr>
                </a:solidFill>
                <a:latin typeface="Corbel" panose="020B0503020204020204" pitchFamily="34" charset="0"/>
                <a:cs typeface="Arial" pitchFamily="34" charset="0"/>
              </a:rPr>
              <a:t> and </a:t>
            </a:r>
            <a:r>
              <a:rPr lang="nb-NO" sz="1650" dirty="0" err="1">
                <a:solidFill>
                  <a:prstClr val="black">
                    <a:lumMod val="65000"/>
                    <a:lumOff val="35000"/>
                  </a:prstClr>
                </a:solidFill>
                <a:latin typeface="Corbel" panose="020B0503020204020204" pitchFamily="34" charset="0"/>
                <a:cs typeface="Arial" pitchFamily="34" charset="0"/>
              </a:rPr>
              <a:t>the</a:t>
            </a:r>
            <a:r>
              <a:rPr lang="nb-NO" sz="1650" dirty="0">
                <a:solidFill>
                  <a:prstClr val="black">
                    <a:lumMod val="65000"/>
                    <a:lumOff val="35000"/>
                  </a:prstClr>
                </a:solidFill>
                <a:latin typeface="Corbel" panose="020B0503020204020204" pitchFamily="34" charset="0"/>
                <a:cs typeface="Arial" pitchFamily="34" charset="0"/>
              </a:rPr>
              <a:t> </a:t>
            </a:r>
            <a:r>
              <a:rPr lang="nb-NO" sz="1650" dirty="0" err="1">
                <a:solidFill>
                  <a:prstClr val="black">
                    <a:lumMod val="65000"/>
                    <a:lumOff val="35000"/>
                  </a:prstClr>
                </a:solidFill>
                <a:latin typeface="Corbel" panose="020B0503020204020204" pitchFamily="34" charset="0"/>
                <a:cs typeface="Arial" pitchFamily="34" charset="0"/>
              </a:rPr>
              <a:t>coined</a:t>
            </a:r>
            <a:r>
              <a:rPr lang="nb-NO" sz="1650" dirty="0">
                <a:solidFill>
                  <a:prstClr val="black">
                    <a:lumMod val="65000"/>
                    <a:lumOff val="35000"/>
                  </a:prstClr>
                </a:solidFill>
                <a:latin typeface="Corbel" panose="020B0503020204020204" pitchFamily="34" charset="0"/>
                <a:cs typeface="Arial" pitchFamily="34" charset="0"/>
              </a:rPr>
              <a:t> </a:t>
            </a:r>
            <a:r>
              <a:rPr lang="nb-NO" sz="1650" dirty="0" err="1">
                <a:solidFill>
                  <a:prstClr val="black">
                    <a:lumMod val="65000"/>
                    <a:lumOff val="35000"/>
                  </a:prstClr>
                </a:solidFill>
                <a:latin typeface="Corbel" panose="020B0503020204020204" pitchFamily="34" charset="0"/>
                <a:cs typeface="Arial" pitchFamily="34" charset="0"/>
              </a:rPr>
              <a:t>the</a:t>
            </a:r>
            <a:r>
              <a:rPr lang="nb-NO" sz="1650" dirty="0">
                <a:solidFill>
                  <a:prstClr val="black">
                    <a:lumMod val="65000"/>
                    <a:lumOff val="35000"/>
                  </a:prstClr>
                </a:solidFill>
                <a:latin typeface="Corbel" panose="020B0503020204020204" pitchFamily="34" charset="0"/>
                <a:cs typeface="Arial" pitchFamily="34" charset="0"/>
              </a:rPr>
              <a:t> </a:t>
            </a:r>
            <a:r>
              <a:rPr lang="nb-NO" sz="1650" dirty="0" err="1">
                <a:solidFill>
                  <a:prstClr val="black">
                    <a:lumMod val="65000"/>
                    <a:lumOff val="35000"/>
                  </a:prstClr>
                </a:solidFill>
                <a:latin typeface="Corbel" panose="020B0503020204020204" pitchFamily="34" charset="0"/>
                <a:cs typeface="Arial" pitchFamily="34" charset="0"/>
              </a:rPr>
              <a:t>concept</a:t>
            </a:r>
            <a:r>
              <a:rPr lang="nb-NO" sz="1650" dirty="0">
                <a:solidFill>
                  <a:prstClr val="black">
                    <a:lumMod val="65000"/>
                    <a:lumOff val="35000"/>
                  </a:prstClr>
                </a:solidFill>
                <a:latin typeface="Corbel" panose="020B0503020204020204" pitchFamily="34" charset="0"/>
                <a:cs typeface="Arial" pitchFamily="34" charset="0"/>
              </a:rPr>
              <a:t>: Not a </a:t>
            </a:r>
            <a:r>
              <a:rPr lang="nb-NO" sz="1650" dirty="0" err="1">
                <a:solidFill>
                  <a:prstClr val="black">
                    <a:lumMod val="65000"/>
                    <a:lumOff val="35000"/>
                  </a:prstClr>
                </a:solidFill>
                <a:latin typeface="Corbel" panose="020B0503020204020204" pitchFamily="34" charset="0"/>
                <a:cs typeface="Arial" pitchFamily="34" charset="0"/>
              </a:rPr>
              <a:t>new</a:t>
            </a:r>
            <a:r>
              <a:rPr lang="nb-NO" sz="1650" dirty="0">
                <a:solidFill>
                  <a:prstClr val="black">
                    <a:lumMod val="65000"/>
                    <a:lumOff val="35000"/>
                  </a:prstClr>
                </a:solidFill>
                <a:latin typeface="Corbel" panose="020B0503020204020204" pitchFamily="34" charset="0"/>
                <a:cs typeface="Arial" pitchFamily="34" charset="0"/>
              </a:rPr>
              <a:t> </a:t>
            </a:r>
            <a:r>
              <a:rPr lang="nb-NO" sz="1650" dirty="0" err="1">
                <a:solidFill>
                  <a:prstClr val="black">
                    <a:lumMod val="65000"/>
                    <a:lumOff val="35000"/>
                  </a:prstClr>
                </a:solidFill>
                <a:latin typeface="Corbel" panose="020B0503020204020204" pitchFamily="34" charset="0"/>
                <a:cs typeface="Arial" pitchFamily="34" charset="0"/>
              </a:rPr>
              <a:t>concept</a:t>
            </a:r>
            <a:r>
              <a:rPr lang="nb-NO" sz="1650" dirty="0">
                <a:solidFill>
                  <a:prstClr val="black">
                    <a:lumMod val="65000"/>
                    <a:lumOff val="35000"/>
                  </a:prstClr>
                </a:solidFill>
                <a:latin typeface="Corbel" panose="020B0503020204020204" pitchFamily="34" charset="0"/>
                <a:cs typeface="Arial" pitchFamily="34" charset="0"/>
              </a:rPr>
              <a:t> in and by </a:t>
            </a:r>
            <a:r>
              <a:rPr lang="nb-NO" sz="1650" dirty="0" err="1">
                <a:solidFill>
                  <a:prstClr val="black">
                    <a:lumMod val="65000"/>
                    <a:lumOff val="35000"/>
                  </a:prstClr>
                </a:solidFill>
                <a:latin typeface="Corbel" panose="020B0503020204020204" pitchFamily="34" charset="0"/>
                <a:cs typeface="Arial" pitchFamily="34" charset="0"/>
              </a:rPr>
              <a:t>itself</a:t>
            </a:r>
            <a:r>
              <a:rPr lang="nb-NO" sz="1650" dirty="0">
                <a:solidFill>
                  <a:prstClr val="black">
                    <a:lumMod val="65000"/>
                    <a:lumOff val="35000"/>
                  </a:prstClr>
                </a:solidFill>
                <a:latin typeface="Corbel" panose="020B0503020204020204" pitchFamily="34" charset="0"/>
                <a:cs typeface="Arial" pitchFamily="34" charset="0"/>
              </a:rPr>
              <a:t>, </a:t>
            </a:r>
            <a:r>
              <a:rPr lang="nb-NO" sz="1650" dirty="0" err="1">
                <a:solidFill>
                  <a:prstClr val="black">
                    <a:lumMod val="65000"/>
                    <a:lumOff val="35000"/>
                  </a:prstClr>
                </a:solidFill>
                <a:latin typeface="Corbel" panose="020B0503020204020204" pitchFamily="34" charset="0"/>
                <a:cs typeface="Arial" pitchFamily="34" charset="0"/>
              </a:rPr>
              <a:t>but</a:t>
            </a:r>
            <a:r>
              <a:rPr lang="nb-NO" sz="1650" dirty="0">
                <a:solidFill>
                  <a:prstClr val="black">
                    <a:lumMod val="65000"/>
                    <a:lumOff val="35000"/>
                  </a:prstClr>
                </a:solidFill>
                <a:latin typeface="Corbel" panose="020B0503020204020204" pitchFamily="34" charset="0"/>
                <a:cs typeface="Arial" pitchFamily="34" charset="0"/>
              </a:rPr>
              <a:t> a </a:t>
            </a:r>
            <a:r>
              <a:rPr lang="nb-NO" sz="1650" dirty="0" err="1">
                <a:solidFill>
                  <a:prstClr val="black">
                    <a:lumMod val="65000"/>
                    <a:lumOff val="35000"/>
                  </a:prstClr>
                </a:solidFill>
                <a:latin typeface="Corbel" panose="020B0503020204020204" pitchFamily="34" charset="0"/>
                <a:cs typeface="Arial" pitchFamily="34" charset="0"/>
              </a:rPr>
              <a:t>systemised</a:t>
            </a:r>
            <a:r>
              <a:rPr lang="nb-NO" sz="1650" dirty="0">
                <a:solidFill>
                  <a:prstClr val="black">
                    <a:lumMod val="65000"/>
                    <a:lumOff val="35000"/>
                  </a:prstClr>
                </a:solidFill>
                <a:latin typeface="Corbel" panose="020B0503020204020204" pitchFamily="34" charset="0"/>
                <a:cs typeface="Arial" pitchFamily="34" charset="0"/>
              </a:rPr>
              <a:t>, </a:t>
            </a:r>
            <a:r>
              <a:rPr lang="nb-NO" sz="1650" dirty="0" err="1">
                <a:solidFill>
                  <a:prstClr val="black">
                    <a:lumMod val="65000"/>
                    <a:lumOff val="35000"/>
                  </a:prstClr>
                </a:solidFill>
                <a:latin typeface="Corbel" panose="020B0503020204020204" pitchFamily="34" charset="0"/>
                <a:cs typeface="Arial" pitchFamily="34" charset="0"/>
              </a:rPr>
              <a:t>scaled</a:t>
            </a:r>
            <a:r>
              <a:rPr lang="nb-NO" sz="1650" dirty="0">
                <a:solidFill>
                  <a:prstClr val="black">
                    <a:lumMod val="65000"/>
                    <a:lumOff val="35000"/>
                  </a:prstClr>
                </a:solidFill>
                <a:latin typeface="Corbel" panose="020B0503020204020204" pitchFamily="34" charset="0"/>
                <a:cs typeface="Arial" pitchFamily="34" charset="0"/>
              </a:rPr>
              <a:t> up </a:t>
            </a:r>
            <a:r>
              <a:rPr lang="nb-NO" sz="1650" dirty="0" err="1">
                <a:solidFill>
                  <a:prstClr val="black">
                    <a:lumMod val="65000"/>
                    <a:lumOff val="35000"/>
                  </a:prstClr>
                </a:solidFill>
                <a:latin typeface="Corbel" panose="020B0503020204020204" pitchFamily="34" charset="0"/>
                <a:cs typeface="Arial" pitchFamily="34" charset="0"/>
              </a:rPr>
              <a:t>take</a:t>
            </a:r>
            <a:r>
              <a:rPr lang="nb-NO" sz="1650" dirty="0">
                <a:solidFill>
                  <a:prstClr val="black">
                    <a:lumMod val="65000"/>
                    <a:lumOff val="35000"/>
                  </a:prstClr>
                </a:solidFill>
                <a:latin typeface="Corbel" panose="020B0503020204020204" pitchFamily="34" charset="0"/>
                <a:cs typeface="Arial" pitchFamily="34" charset="0"/>
              </a:rPr>
              <a:t> </a:t>
            </a:r>
            <a:r>
              <a:rPr lang="nb-NO" sz="1650" dirty="0" err="1">
                <a:solidFill>
                  <a:prstClr val="black">
                    <a:lumMod val="65000"/>
                    <a:lumOff val="35000"/>
                  </a:prstClr>
                </a:solidFill>
                <a:latin typeface="Corbel" panose="020B0503020204020204" pitchFamily="34" charset="0"/>
                <a:cs typeface="Arial" pitchFamily="34" charset="0"/>
              </a:rPr>
              <a:t>on</a:t>
            </a:r>
            <a:r>
              <a:rPr lang="nb-NO" sz="1650" dirty="0">
                <a:solidFill>
                  <a:prstClr val="black">
                    <a:lumMod val="65000"/>
                    <a:lumOff val="35000"/>
                  </a:prstClr>
                </a:solidFill>
                <a:latin typeface="Corbel" panose="020B0503020204020204" pitchFamily="34" charset="0"/>
                <a:cs typeface="Arial" pitchFamily="34" charset="0"/>
              </a:rPr>
              <a:t> </a:t>
            </a:r>
            <a:r>
              <a:rPr lang="nb-NO" sz="1650" dirty="0" err="1">
                <a:solidFill>
                  <a:prstClr val="black">
                    <a:lumMod val="65000"/>
                    <a:lumOff val="35000"/>
                  </a:prstClr>
                </a:solidFill>
                <a:latin typeface="Corbel" panose="020B0503020204020204" pitchFamily="34" charset="0"/>
                <a:cs typeface="Arial" pitchFamily="34" charset="0"/>
              </a:rPr>
              <a:t>entrepreneiurial</a:t>
            </a:r>
            <a:r>
              <a:rPr lang="nb-NO" sz="1650" dirty="0">
                <a:solidFill>
                  <a:prstClr val="black">
                    <a:lumMod val="65000"/>
                    <a:lumOff val="35000"/>
                  </a:prstClr>
                </a:solidFill>
                <a:latin typeface="Corbel" panose="020B0503020204020204" pitchFamily="34" charset="0"/>
                <a:cs typeface="Arial" pitchFamily="34" charset="0"/>
              </a:rPr>
              <a:t> </a:t>
            </a:r>
            <a:r>
              <a:rPr lang="nb-NO" sz="1650" dirty="0" err="1">
                <a:solidFill>
                  <a:prstClr val="black">
                    <a:lumMod val="65000"/>
                    <a:lumOff val="35000"/>
                  </a:prstClr>
                </a:solidFill>
                <a:latin typeface="Corbel" panose="020B0503020204020204" pitchFamily="34" charset="0"/>
                <a:cs typeface="Arial" pitchFamily="34" charset="0"/>
              </a:rPr>
              <a:t>development</a:t>
            </a:r>
            <a:r>
              <a:rPr lang="nb-NO" sz="1650" dirty="0">
                <a:solidFill>
                  <a:prstClr val="black">
                    <a:lumMod val="65000"/>
                    <a:lumOff val="35000"/>
                  </a:prstClr>
                </a:solidFill>
                <a:latin typeface="Corbel" panose="020B0503020204020204" pitchFamily="34" charset="0"/>
                <a:cs typeface="Arial" pitchFamily="34" charset="0"/>
              </a:rPr>
              <a:t>.  </a:t>
            </a:r>
          </a:p>
          <a:p>
            <a:pPr marL="216000" indent="-216000">
              <a:spcBef>
                <a:spcPts val="0"/>
              </a:spcBef>
              <a:spcAft>
                <a:spcPts val="1725"/>
              </a:spcAft>
              <a:buClr>
                <a:prstClr val="black">
                  <a:lumMod val="65000"/>
                  <a:lumOff val="35000"/>
                </a:prstClr>
              </a:buClr>
              <a:buFont typeface="Wingdings" pitchFamily="2" charset="2"/>
              <a:buChar char="§"/>
            </a:pPr>
            <a:r>
              <a:rPr lang="nb-NO" sz="1650" dirty="0">
                <a:solidFill>
                  <a:prstClr val="black">
                    <a:lumMod val="65000"/>
                    <a:lumOff val="35000"/>
                  </a:prstClr>
                </a:solidFill>
                <a:latin typeface="Corbel" panose="020B0503020204020204" pitchFamily="34" charset="0"/>
                <a:cs typeface="Arial" pitchFamily="34" charset="0"/>
              </a:rPr>
              <a:t>Key </a:t>
            </a:r>
            <a:r>
              <a:rPr lang="nb-NO" sz="1650" dirty="0" err="1">
                <a:solidFill>
                  <a:prstClr val="black">
                    <a:lumMod val="65000"/>
                    <a:lumOff val="35000"/>
                  </a:prstClr>
                </a:solidFill>
                <a:latin typeface="Corbel" panose="020B0503020204020204" pitchFamily="34" charset="0"/>
                <a:cs typeface="Arial" pitchFamily="34" charset="0"/>
              </a:rPr>
              <a:t>concepts</a:t>
            </a:r>
            <a:r>
              <a:rPr lang="nb-NO" sz="1650" dirty="0">
                <a:solidFill>
                  <a:prstClr val="black">
                    <a:lumMod val="65000"/>
                    <a:lumOff val="35000"/>
                  </a:prstClr>
                </a:solidFill>
                <a:latin typeface="Corbel" panose="020B0503020204020204" pitchFamily="34" charset="0"/>
                <a:cs typeface="Arial" pitchFamily="34" charset="0"/>
              </a:rPr>
              <a:t>: </a:t>
            </a:r>
            <a:r>
              <a:rPr lang="nb-NO" sz="1650" dirty="0" err="1">
                <a:solidFill>
                  <a:prstClr val="black">
                    <a:lumMod val="65000"/>
                    <a:lumOff val="35000"/>
                  </a:prstClr>
                </a:solidFill>
                <a:latin typeface="Corbel" panose="020B0503020204020204" pitchFamily="34" charset="0"/>
                <a:cs typeface="Arial" pitchFamily="34" charset="0"/>
              </a:rPr>
              <a:t>Entrepreneurial</a:t>
            </a:r>
            <a:r>
              <a:rPr lang="nb-NO" sz="1650" dirty="0">
                <a:solidFill>
                  <a:prstClr val="black">
                    <a:lumMod val="65000"/>
                    <a:lumOff val="35000"/>
                  </a:prstClr>
                </a:solidFill>
                <a:latin typeface="Corbel" panose="020B0503020204020204" pitchFamily="34" charset="0"/>
                <a:cs typeface="Arial" pitchFamily="34" charset="0"/>
              </a:rPr>
              <a:t> </a:t>
            </a:r>
            <a:r>
              <a:rPr lang="nb-NO" sz="1650" dirty="0" err="1">
                <a:solidFill>
                  <a:prstClr val="black">
                    <a:lumMod val="65000"/>
                    <a:lumOff val="35000"/>
                  </a:prstClr>
                </a:solidFill>
                <a:latin typeface="Corbel" panose="020B0503020204020204" pitchFamily="34" charset="0"/>
                <a:cs typeface="Arial" pitchFamily="34" charset="0"/>
              </a:rPr>
              <a:t>discovery</a:t>
            </a:r>
            <a:r>
              <a:rPr lang="nb-NO" sz="1650" dirty="0">
                <a:solidFill>
                  <a:prstClr val="black">
                    <a:lumMod val="65000"/>
                    <a:lumOff val="35000"/>
                  </a:prstClr>
                </a:solidFill>
                <a:latin typeface="Corbel" panose="020B0503020204020204" pitchFamily="34" charset="0"/>
                <a:cs typeface="Arial" pitchFamily="34" charset="0"/>
              </a:rPr>
              <a:t> </a:t>
            </a:r>
            <a:r>
              <a:rPr lang="nb-NO" sz="1650" dirty="0" err="1">
                <a:solidFill>
                  <a:prstClr val="black">
                    <a:lumMod val="65000"/>
                    <a:lumOff val="35000"/>
                  </a:prstClr>
                </a:solidFill>
                <a:latin typeface="Corbel" panose="020B0503020204020204" pitchFamily="34" charset="0"/>
                <a:cs typeface="Arial" pitchFamily="34" charset="0"/>
              </a:rPr>
              <a:t>process</a:t>
            </a:r>
            <a:r>
              <a:rPr lang="nb-NO" sz="1650" dirty="0">
                <a:solidFill>
                  <a:prstClr val="black">
                    <a:lumMod val="65000"/>
                    <a:lumOff val="35000"/>
                  </a:prstClr>
                </a:solidFill>
                <a:latin typeface="Corbel" panose="020B0503020204020204" pitchFamily="34" charset="0"/>
                <a:cs typeface="Arial" pitchFamily="34" charset="0"/>
              </a:rPr>
              <a:t> and </a:t>
            </a:r>
            <a:r>
              <a:rPr lang="nb-NO" sz="1650" dirty="0" err="1">
                <a:solidFill>
                  <a:prstClr val="black">
                    <a:lumMod val="65000"/>
                    <a:lumOff val="35000"/>
                  </a:prstClr>
                </a:solidFill>
                <a:latin typeface="Corbel" panose="020B0503020204020204" pitchFamily="34" charset="0"/>
                <a:cs typeface="Arial" pitchFamily="34" charset="0"/>
              </a:rPr>
              <a:t>domains</a:t>
            </a:r>
            <a:endParaRPr lang="nb-NO" sz="1650" dirty="0">
              <a:solidFill>
                <a:prstClr val="black">
                  <a:lumMod val="65000"/>
                  <a:lumOff val="35000"/>
                </a:prstClr>
              </a:solidFill>
              <a:latin typeface="Corbel" panose="020B0503020204020204" pitchFamily="34" charset="0"/>
              <a:cs typeface="Arial" pitchFamily="34" charset="0"/>
            </a:endParaRPr>
          </a:p>
          <a:p>
            <a:pPr marL="216000" indent="-216000">
              <a:spcBef>
                <a:spcPts val="0"/>
              </a:spcBef>
              <a:spcAft>
                <a:spcPts val="1725"/>
              </a:spcAft>
              <a:buClr>
                <a:prstClr val="black">
                  <a:lumMod val="65000"/>
                  <a:lumOff val="35000"/>
                </a:prstClr>
              </a:buClr>
              <a:buFont typeface="Wingdings" pitchFamily="2" charset="2"/>
              <a:buChar char="§"/>
            </a:pPr>
            <a:r>
              <a:rPr lang="nb-NO" sz="1650" dirty="0">
                <a:solidFill>
                  <a:prstClr val="black">
                    <a:lumMod val="65000"/>
                    <a:lumOff val="35000"/>
                  </a:prstClr>
                </a:solidFill>
                <a:latin typeface="Corbel" panose="020B0503020204020204" pitchFamily="34" charset="0"/>
                <a:cs typeface="Arial" pitchFamily="34" charset="0"/>
              </a:rPr>
              <a:t>A </a:t>
            </a:r>
            <a:r>
              <a:rPr lang="nb-NO" sz="1650" dirty="0" err="1">
                <a:solidFill>
                  <a:prstClr val="black">
                    <a:lumMod val="65000"/>
                    <a:lumOff val="35000"/>
                  </a:prstClr>
                </a:solidFill>
                <a:latin typeface="Corbel" panose="020B0503020204020204" pitchFamily="34" charset="0"/>
                <a:cs typeface="Arial" pitchFamily="34" charset="0"/>
              </a:rPr>
              <a:t>measure</a:t>
            </a:r>
            <a:r>
              <a:rPr lang="nb-NO" sz="1650" dirty="0">
                <a:solidFill>
                  <a:prstClr val="black">
                    <a:lumMod val="65000"/>
                    <a:lumOff val="35000"/>
                  </a:prstClr>
                </a:solidFill>
                <a:latin typeface="Corbel" panose="020B0503020204020204" pitchFamily="34" charset="0"/>
                <a:cs typeface="Arial" pitchFamily="34" charset="0"/>
              </a:rPr>
              <a:t> to </a:t>
            </a:r>
            <a:r>
              <a:rPr lang="nb-NO" sz="1650" dirty="0" err="1">
                <a:solidFill>
                  <a:prstClr val="black">
                    <a:lumMod val="65000"/>
                    <a:lumOff val="35000"/>
                  </a:prstClr>
                </a:solidFill>
                <a:latin typeface="Corbel" panose="020B0503020204020204" pitchFamily="34" charset="0"/>
                <a:cs typeface="Arial" pitchFamily="34" charset="0"/>
              </a:rPr>
              <a:t>ensure</a:t>
            </a:r>
            <a:r>
              <a:rPr lang="nb-NO" sz="1650" dirty="0">
                <a:solidFill>
                  <a:prstClr val="black">
                    <a:lumMod val="65000"/>
                    <a:lumOff val="35000"/>
                  </a:prstClr>
                </a:solidFill>
                <a:latin typeface="Corbel" panose="020B0503020204020204" pitchFamily="34" charset="0"/>
                <a:cs typeface="Arial" pitchFamily="34" charset="0"/>
              </a:rPr>
              <a:t> </a:t>
            </a:r>
            <a:r>
              <a:rPr lang="nb-NO" sz="1650" dirty="0" err="1">
                <a:solidFill>
                  <a:prstClr val="black">
                    <a:lumMod val="65000"/>
                    <a:lumOff val="35000"/>
                  </a:prstClr>
                </a:solidFill>
                <a:latin typeface="Corbel" panose="020B0503020204020204" pitchFamily="34" charset="0"/>
                <a:cs typeface="Arial" pitchFamily="34" charset="0"/>
              </a:rPr>
              <a:t>the</a:t>
            </a:r>
            <a:r>
              <a:rPr lang="nb-NO" sz="1650" dirty="0">
                <a:solidFill>
                  <a:prstClr val="black">
                    <a:lumMod val="65000"/>
                    <a:lumOff val="35000"/>
                  </a:prstClr>
                </a:solidFill>
                <a:latin typeface="Corbel" panose="020B0503020204020204" pitchFamily="34" charset="0"/>
                <a:cs typeface="Arial" pitchFamily="34" charset="0"/>
              </a:rPr>
              <a:t> </a:t>
            </a:r>
            <a:r>
              <a:rPr lang="nb-NO" sz="1650" dirty="0" err="1">
                <a:solidFill>
                  <a:prstClr val="black">
                    <a:lumMod val="65000"/>
                    <a:lumOff val="35000"/>
                  </a:prstClr>
                </a:solidFill>
                <a:latin typeface="Corbel" panose="020B0503020204020204" pitchFamily="34" charset="0"/>
                <a:cs typeface="Arial" pitchFamily="34" charset="0"/>
              </a:rPr>
              <a:t>competitiveness</a:t>
            </a:r>
            <a:r>
              <a:rPr lang="nb-NO" sz="1650" dirty="0">
                <a:solidFill>
                  <a:prstClr val="black">
                    <a:lumMod val="65000"/>
                    <a:lumOff val="35000"/>
                  </a:prstClr>
                </a:solidFill>
                <a:latin typeface="Corbel" panose="020B0503020204020204" pitchFamily="34" charset="0"/>
                <a:cs typeface="Arial" pitchFamily="34" charset="0"/>
              </a:rPr>
              <a:t> </a:t>
            </a:r>
            <a:r>
              <a:rPr lang="nb-NO" sz="1650" dirty="0" err="1">
                <a:solidFill>
                  <a:prstClr val="black">
                    <a:lumMod val="65000"/>
                    <a:lumOff val="35000"/>
                  </a:prstClr>
                </a:solidFill>
                <a:latin typeface="Corbel" panose="020B0503020204020204" pitchFamily="34" charset="0"/>
                <a:cs typeface="Arial" pitchFamily="34" charset="0"/>
              </a:rPr>
              <a:t>of</a:t>
            </a:r>
            <a:r>
              <a:rPr lang="nb-NO" sz="1650" dirty="0">
                <a:solidFill>
                  <a:prstClr val="black">
                    <a:lumMod val="65000"/>
                    <a:lumOff val="35000"/>
                  </a:prstClr>
                </a:solidFill>
                <a:latin typeface="Corbel" panose="020B0503020204020204" pitchFamily="34" charset="0"/>
                <a:cs typeface="Arial" pitchFamily="34" charset="0"/>
              </a:rPr>
              <a:t> </a:t>
            </a:r>
            <a:r>
              <a:rPr lang="nb-NO" sz="1650" dirty="0" err="1">
                <a:solidFill>
                  <a:prstClr val="black">
                    <a:lumMod val="65000"/>
                    <a:lumOff val="35000"/>
                  </a:prstClr>
                </a:solidFill>
                <a:latin typeface="Corbel" panose="020B0503020204020204" pitchFamily="34" charset="0"/>
                <a:cs typeface="Arial" pitchFamily="34" charset="0"/>
              </a:rPr>
              <a:t>innovation</a:t>
            </a:r>
            <a:r>
              <a:rPr lang="nb-NO" sz="1650" dirty="0">
                <a:solidFill>
                  <a:prstClr val="black">
                    <a:lumMod val="65000"/>
                    <a:lumOff val="35000"/>
                  </a:prstClr>
                </a:solidFill>
                <a:latin typeface="Corbel" panose="020B0503020204020204" pitchFamily="34" charset="0"/>
                <a:cs typeface="Arial" pitchFamily="34" charset="0"/>
              </a:rPr>
              <a:t> and </a:t>
            </a:r>
            <a:r>
              <a:rPr lang="nb-NO" sz="1650" dirty="0" err="1">
                <a:solidFill>
                  <a:prstClr val="black">
                    <a:lumMod val="65000"/>
                    <a:lumOff val="35000"/>
                  </a:prstClr>
                </a:solidFill>
                <a:latin typeface="Corbel" panose="020B0503020204020204" pitchFamily="34" charset="0"/>
                <a:cs typeface="Arial" pitchFamily="34" charset="0"/>
              </a:rPr>
              <a:t>development</a:t>
            </a:r>
            <a:r>
              <a:rPr lang="nb-NO" sz="1650" dirty="0">
                <a:solidFill>
                  <a:prstClr val="black">
                    <a:lumMod val="65000"/>
                    <a:lumOff val="35000"/>
                  </a:prstClr>
                </a:solidFill>
                <a:latin typeface="Corbel" panose="020B0503020204020204" pitchFamily="34" charset="0"/>
                <a:cs typeface="Arial" pitchFamily="34" charset="0"/>
              </a:rPr>
              <a:t> in </a:t>
            </a:r>
            <a:r>
              <a:rPr lang="nb-NO" sz="1650" dirty="0" err="1">
                <a:solidFill>
                  <a:prstClr val="black">
                    <a:lumMod val="65000"/>
                    <a:lumOff val="35000"/>
                  </a:prstClr>
                </a:solidFill>
                <a:latin typeface="Corbel" panose="020B0503020204020204" pitchFamily="34" charset="0"/>
                <a:cs typeface="Arial" pitchFamily="34" charset="0"/>
              </a:rPr>
              <a:t>the</a:t>
            </a:r>
            <a:r>
              <a:rPr lang="nb-NO" sz="1650" dirty="0">
                <a:solidFill>
                  <a:prstClr val="black">
                    <a:lumMod val="65000"/>
                    <a:lumOff val="35000"/>
                  </a:prstClr>
                </a:solidFill>
                <a:latin typeface="Corbel" panose="020B0503020204020204" pitchFamily="34" charset="0"/>
                <a:cs typeface="Arial" pitchFamily="34" charset="0"/>
              </a:rPr>
              <a:t> EU in </a:t>
            </a:r>
            <a:r>
              <a:rPr lang="nb-NO" sz="1650" dirty="0" err="1">
                <a:solidFill>
                  <a:prstClr val="black">
                    <a:lumMod val="65000"/>
                    <a:lumOff val="35000"/>
                  </a:prstClr>
                </a:solidFill>
                <a:latin typeface="Corbel" panose="020B0503020204020204" pitchFamily="34" charset="0"/>
                <a:cs typeface="Arial" pitchFamily="34" charset="0"/>
              </a:rPr>
              <a:t>relation</a:t>
            </a:r>
            <a:r>
              <a:rPr lang="nb-NO" sz="1650" dirty="0">
                <a:solidFill>
                  <a:prstClr val="black">
                    <a:lumMod val="65000"/>
                    <a:lumOff val="35000"/>
                  </a:prstClr>
                </a:solidFill>
                <a:latin typeface="Corbel" panose="020B0503020204020204" pitchFamily="34" charset="0"/>
                <a:cs typeface="Arial" pitchFamily="34" charset="0"/>
              </a:rPr>
              <a:t> to e.g. </a:t>
            </a:r>
            <a:r>
              <a:rPr lang="nb-NO" sz="1650" dirty="0" err="1">
                <a:solidFill>
                  <a:prstClr val="black">
                    <a:lumMod val="65000"/>
                    <a:lumOff val="35000"/>
                  </a:prstClr>
                </a:solidFill>
                <a:latin typeface="Corbel" panose="020B0503020204020204" pitchFamily="34" charset="0"/>
                <a:cs typeface="Arial" pitchFamily="34" charset="0"/>
              </a:rPr>
              <a:t>the</a:t>
            </a:r>
            <a:r>
              <a:rPr lang="nb-NO" sz="1650" dirty="0">
                <a:solidFill>
                  <a:prstClr val="black">
                    <a:lumMod val="65000"/>
                    <a:lumOff val="35000"/>
                  </a:prstClr>
                </a:solidFill>
                <a:latin typeface="Corbel" panose="020B0503020204020204" pitchFamily="34" charset="0"/>
                <a:cs typeface="Arial" pitchFamily="34" charset="0"/>
              </a:rPr>
              <a:t> USA.</a:t>
            </a:r>
          </a:p>
          <a:p>
            <a:pPr marL="216000" indent="-216000">
              <a:spcBef>
                <a:spcPts val="0"/>
              </a:spcBef>
              <a:spcAft>
                <a:spcPts val="1725"/>
              </a:spcAft>
              <a:buClr>
                <a:prstClr val="black">
                  <a:lumMod val="65000"/>
                  <a:lumOff val="35000"/>
                </a:prstClr>
              </a:buClr>
              <a:buFont typeface="Wingdings" pitchFamily="2" charset="2"/>
              <a:buChar char="§"/>
            </a:pPr>
            <a:r>
              <a:rPr lang="nb-NO" sz="1650" dirty="0">
                <a:solidFill>
                  <a:prstClr val="black">
                    <a:lumMod val="65000"/>
                    <a:lumOff val="35000"/>
                  </a:prstClr>
                </a:solidFill>
                <a:latin typeface="Corbel" panose="020B0503020204020204" pitchFamily="34" charset="0"/>
                <a:cs typeface="Arial" pitchFamily="34" charset="0"/>
              </a:rPr>
              <a:t>Ex-ante </a:t>
            </a:r>
            <a:r>
              <a:rPr lang="nb-NO" sz="1650" dirty="0" err="1">
                <a:solidFill>
                  <a:prstClr val="black">
                    <a:lumMod val="65000"/>
                    <a:lumOff val="35000"/>
                  </a:prstClr>
                </a:solidFill>
                <a:latin typeface="Corbel" panose="020B0503020204020204" pitchFamily="34" charset="0"/>
                <a:cs typeface="Arial" pitchFamily="34" charset="0"/>
              </a:rPr>
              <a:t>conditionality</a:t>
            </a:r>
            <a:r>
              <a:rPr lang="nb-NO" sz="1650" dirty="0">
                <a:solidFill>
                  <a:prstClr val="black">
                    <a:lumMod val="65000"/>
                    <a:lumOff val="35000"/>
                  </a:prstClr>
                </a:solidFill>
                <a:latin typeface="Corbel" panose="020B0503020204020204" pitchFamily="34" charset="0"/>
                <a:cs typeface="Arial" pitchFamily="34" charset="0"/>
              </a:rPr>
              <a:t> in </a:t>
            </a:r>
            <a:r>
              <a:rPr lang="nb-NO" sz="1650" dirty="0" err="1">
                <a:solidFill>
                  <a:prstClr val="black">
                    <a:lumMod val="65000"/>
                    <a:lumOff val="35000"/>
                  </a:prstClr>
                </a:solidFill>
                <a:latin typeface="Corbel" panose="020B0503020204020204" pitchFamily="34" charset="0"/>
                <a:cs typeface="Arial" pitchFamily="34" charset="0"/>
              </a:rPr>
              <a:t>the</a:t>
            </a:r>
            <a:r>
              <a:rPr lang="nb-NO" sz="1650" dirty="0">
                <a:solidFill>
                  <a:prstClr val="black">
                    <a:lumMod val="65000"/>
                    <a:lumOff val="35000"/>
                  </a:prstClr>
                </a:solidFill>
                <a:latin typeface="Corbel" panose="020B0503020204020204" pitchFamily="34" charset="0"/>
                <a:cs typeface="Arial" pitchFamily="34" charset="0"/>
              </a:rPr>
              <a:t> EU to </a:t>
            </a:r>
            <a:r>
              <a:rPr lang="nb-NO" sz="1650" dirty="0" err="1">
                <a:solidFill>
                  <a:prstClr val="black">
                    <a:lumMod val="65000"/>
                    <a:lumOff val="35000"/>
                  </a:prstClr>
                </a:solidFill>
                <a:latin typeface="Corbel" panose="020B0503020204020204" pitchFamily="34" charset="0"/>
                <a:cs typeface="Arial" pitchFamily="34" charset="0"/>
              </a:rPr>
              <a:t>receive</a:t>
            </a:r>
            <a:r>
              <a:rPr lang="nb-NO" sz="1650" dirty="0">
                <a:solidFill>
                  <a:prstClr val="black">
                    <a:lumMod val="65000"/>
                    <a:lumOff val="35000"/>
                  </a:prstClr>
                </a:solidFill>
                <a:latin typeface="Corbel" panose="020B0503020204020204" pitchFamily="34" charset="0"/>
                <a:cs typeface="Arial" pitchFamily="34" charset="0"/>
              </a:rPr>
              <a:t> ERDF funding in </a:t>
            </a:r>
            <a:r>
              <a:rPr lang="nb-NO" sz="1650" dirty="0" err="1">
                <a:solidFill>
                  <a:prstClr val="black">
                    <a:lumMod val="65000"/>
                    <a:lumOff val="35000"/>
                  </a:prstClr>
                </a:solidFill>
                <a:latin typeface="Corbel" panose="020B0503020204020204" pitchFamily="34" charset="0"/>
                <a:cs typeface="Arial" pitchFamily="34" charset="0"/>
              </a:rPr>
              <a:t>the</a:t>
            </a:r>
            <a:r>
              <a:rPr lang="nb-NO" sz="1650" dirty="0">
                <a:solidFill>
                  <a:prstClr val="black">
                    <a:lumMod val="65000"/>
                    <a:lumOff val="35000"/>
                  </a:prstClr>
                </a:solidFill>
                <a:latin typeface="Corbel" panose="020B0503020204020204" pitchFamily="34" charset="0"/>
                <a:cs typeface="Arial" pitchFamily="34" charset="0"/>
              </a:rPr>
              <a:t> </a:t>
            </a:r>
            <a:r>
              <a:rPr lang="nb-NO" sz="1650" dirty="0" err="1">
                <a:solidFill>
                  <a:prstClr val="black">
                    <a:lumMod val="65000"/>
                    <a:lumOff val="35000"/>
                  </a:prstClr>
                </a:solidFill>
                <a:latin typeface="Corbel" panose="020B0503020204020204" pitchFamily="34" charset="0"/>
                <a:cs typeface="Arial" pitchFamily="34" charset="0"/>
              </a:rPr>
              <a:t>current</a:t>
            </a:r>
            <a:r>
              <a:rPr lang="nb-NO" sz="1650" dirty="0">
                <a:solidFill>
                  <a:prstClr val="black">
                    <a:lumMod val="65000"/>
                    <a:lumOff val="35000"/>
                  </a:prstClr>
                </a:solidFill>
                <a:latin typeface="Corbel" panose="020B0503020204020204" pitchFamily="34" charset="0"/>
                <a:cs typeface="Arial" pitchFamily="34" charset="0"/>
              </a:rPr>
              <a:t> </a:t>
            </a:r>
            <a:r>
              <a:rPr lang="nb-NO" sz="1650" dirty="0" err="1">
                <a:solidFill>
                  <a:prstClr val="black">
                    <a:lumMod val="65000"/>
                    <a:lumOff val="35000"/>
                  </a:prstClr>
                </a:solidFill>
                <a:latin typeface="Corbel" panose="020B0503020204020204" pitchFamily="34" charset="0"/>
                <a:cs typeface="Arial" pitchFamily="34" charset="0"/>
              </a:rPr>
              <a:t>programme</a:t>
            </a:r>
            <a:r>
              <a:rPr lang="nb-NO" sz="1650" dirty="0">
                <a:solidFill>
                  <a:prstClr val="black">
                    <a:lumMod val="65000"/>
                    <a:lumOff val="35000"/>
                  </a:prstClr>
                </a:solidFill>
                <a:latin typeface="Corbel" panose="020B0503020204020204" pitchFamily="34" charset="0"/>
                <a:cs typeface="Arial" pitchFamily="34" charset="0"/>
              </a:rPr>
              <a:t> </a:t>
            </a:r>
            <a:r>
              <a:rPr lang="nb-NO" sz="1650" dirty="0" err="1">
                <a:solidFill>
                  <a:prstClr val="black">
                    <a:lumMod val="65000"/>
                    <a:lumOff val="35000"/>
                  </a:prstClr>
                </a:solidFill>
                <a:latin typeface="Corbel" panose="020B0503020204020204" pitchFamily="34" charset="0"/>
                <a:cs typeface="Arial" pitchFamily="34" charset="0"/>
              </a:rPr>
              <a:t>period</a:t>
            </a:r>
            <a:r>
              <a:rPr lang="nb-NO" sz="1650" dirty="0">
                <a:solidFill>
                  <a:prstClr val="black">
                    <a:lumMod val="65000"/>
                    <a:lumOff val="35000"/>
                  </a:prstClr>
                </a:solidFill>
                <a:latin typeface="Corbel" panose="020B0503020204020204" pitchFamily="34" charset="0"/>
                <a:cs typeface="Arial" pitchFamily="34" charset="0"/>
              </a:rPr>
              <a:t>. </a:t>
            </a:r>
          </a:p>
          <a:p>
            <a:pPr marL="216000" indent="-216000">
              <a:spcBef>
                <a:spcPts val="0"/>
              </a:spcBef>
              <a:spcAft>
                <a:spcPts val="1725"/>
              </a:spcAft>
              <a:buClr>
                <a:prstClr val="black">
                  <a:lumMod val="65000"/>
                  <a:lumOff val="35000"/>
                </a:prstClr>
              </a:buClr>
              <a:buFont typeface="Wingdings" pitchFamily="2" charset="2"/>
              <a:buChar char="§"/>
            </a:pPr>
            <a:r>
              <a:rPr lang="nb-NO" sz="1650" dirty="0">
                <a:solidFill>
                  <a:prstClr val="black">
                    <a:lumMod val="65000"/>
                    <a:lumOff val="35000"/>
                  </a:prstClr>
                </a:solidFill>
                <a:latin typeface="Corbel" panose="020B0503020204020204" pitchFamily="34" charset="0"/>
                <a:cs typeface="Arial" pitchFamily="34" charset="0"/>
                <a:sym typeface="Wingdings" panose="05000000000000000000" pitchFamily="2" charset="2"/>
              </a:rPr>
              <a:t>A </a:t>
            </a:r>
            <a:r>
              <a:rPr lang="nb-NO" sz="1650" dirty="0" err="1">
                <a:solidFill>
                  <a:prstClr val="black">
                    <a:lumMod val="65000"/>
                    <a:lumOff val="35000"/>
                  </a:prstClr>
                </a:solidFill>
                <a:latin typeface="Corbel" panose="020B0503020204020204" pitchFamily="34" charset="0"/>
                <a:cs typeface="Arial" pitchFamily="34" charset="0"/>
                <a:sym typeface="Wingdings" panose="05000000000000000000" pitchFamily="2" charset="2"/>
              </a:rPr>
              <a:t>regionalisation</a:t>
            </a:r>
            <a:r>
              <a:rPr lang="nb-NO" sz="1650" dirty="0">
                <a:solidFill>
                  <a:prstClr val="black">
                    <a:lumMod val="65000"/>
                    <a:lumOff val="35000"/>
                  </a:prstClr>
                </a:solidFill>
                <a:latin typeface="Corbel" panose="020B0503020204020204" pitchFamily="34" charset="0"/>
                <a:cs typeface="Arial" pitchFamily="34" charset="0"/>
                <a:sym typeface="Wingdings" panose="05000000000000000000" pitchFamily="2" charset="2"/>
              </a:rPr>
              <a:t> </a:t>
            </a:r>
            <a:r>
              <a:rPr lang="nb-NO" sz="1650" dirty="0" err="1">
                <a:solidFill>
                  <a:prstClr val="black">
                    <a:lumMod val="65000"/>
                    <a:lumOff val="35000"/>
                  </a:prstClr>
                </a:solidFill>
                <a:latin typeface="Corbel" panose="020B0503020204020204" pitchFamily="34" charset="0"/>
                <a:cs typeface="Arial" pitchFamily="34" charset="0"/>
                <a:sym typeface="Wingdings" panose="05000000000000000000" pitchFamily="2" charset="2"/>
              </a:rPr>
              <a:t>of</a:t>
            </a:r>
            <a:r>
              <a:rPr lang="nb-NO" sz="1650" dirty="0">
                <a:solidFill>
                  <a:prstClr val="black">
                    <a:lumMod val="65000"/>
                    <a:lumOff val="35000"/>
                  </a:prstClr>
                </a:solidFill>
                <a:latin typeface="Corbel" panose="020B0503020204020204" pitchFamily="34" charset="0"/>
                <a:cs typeface="Arial" pitchFamily="34" charset="0"/>
                <a:sym typeface="Wingdings" panose="05000000000000000000" pitchFamily="2" charset="2"/>
              </a:rPr>
              <a:t> R&amp;D&amp;I </a:t>
            </a:r>
            <a:r>
              <a:rPr lang="nb-NO" sz="1650" dirty="0" err="1">
                <a:solidFill>
                  <a:prstClr val="black">
                    <a:lumMod val="65000"/>
                    <a:lumOff val="35000"/>
                  </a:prstClr>
                </a:solidFill>
                <a:latin typeface="Corbel" panose="020B0503020204020204" pitchFamily="34" charset="0"/>
                <a:cs typeface="Arial" pitchFamily="34" charset="0"/>
                <a:sym typeface="Wingdings" panose="05000000000000000000" pitchFamily="2" charset="2"/>
              </a:rPr>
              <a:t>efforts</a:t>
            </a:r>
            <a:r>
              <a:rPr lang="nb-NO" sz="1650" dirty="0">
                <a:solidFill>
                  <a:prstClr val="black">
                    <a:lumMod val="65000"/>
                    <a:lumOff val="35000"/>
                  </a:prstClr>
                </a:solidFill>
                <a:latin typeface="Corbel" panose="020B0503020204020204" pitchFamily="34" charset="0"/>
                <a:cs typeface="Arial" pitchFamily="34" charset="0"/>
                <a:sym typeface="Wingdings" panose="05000000000000000000" pitchFamily="2" charset="2"/>
              </a:rPr>
              <a:t> </a:t>
            </a:r>
            <a:endParaRPr lang="nb-NO" sz="1650" dirty="0">
              <a:solidFill>
                <a:prstClr val="black">
                  <a:lumMod val="65000"/>
                  <a:lumOff val="35000"/>
                </a:prstClr>
              </a:solidFill>
              <a:latin typeface="Corbel" panose="020B0503020204020204" pitchFamily="34" charset="0"/>
              <a:cs typeface="Arial" pitchFamily="34" charset="0"/>
            </a:endParaRPr>
          </a:p>
          <a:p>
            <a:pPr marL="216000" indent="-216000">
              <a:spcBef>
                <a:spcPts val="0"/>
              </a:spcBef>
              <a:spcAft>
                <a:spcPts val="1725"/>
              </a:spcAft>
              <a:buClr>
                <a:prstClr val="black">
                  <a:lumMod val="65000"/>
                  <a:lumOff val="35000"/>
                </a:prstClr>
              </a:buClr>
              <a:buFont typeface="Wingdings" pitchFamily="2" charset="2"/>
              <a:buChar char="§"/>
            </a:pPr>
            <a:r>
              <a:rPr lang="nb-NO" sz="1650" dirty="0" err="1">
                <a:solidFill>
                  <a:prstClr val="black">
                    <a:lumMod val="65000"/>
                    <a:lumOff val="35000"/>
                  </a:prstClr>
                </a:solidFill>
                <a:latin typeface="Corbel" panose="020B0503020204020204" pitchFamily="34" charset="0"/>
                <a:cs typeface="Arial" pitchFamily="34" charset="0"/>
                <a:sym typeface="Wingdings" panose="05000000000000000000" pitchFamily="2" charset="2"/>
              </a:rPr>
              <a:t>Exists</a:t>
            </a:r>
            <a:r>
              <a:rPr lang="nb-NO" sz="1650" dirty="0">
                <a:solidFill>
                  <a:prstClr val="black">
                    <a:lumMod val="65000"/>
                    <a:lumOff val="35000"/>
                  </a:prstClr>
                </a:solidFill>
                <a:latin typeface="Corbel" panose="020B0503020204020204" pitchFamily="34" charset="0"/>
                <a:cs typeface="Arial" pitchFamily="34" charset="0"/>
                <a:sym typeface="Wingdings" panose="05000000000000000000" pitchFamily="2" charset="2"/>
              </a:rPr>
              <a:t> </a:t>
            </a:r>
            <a:r>
              <a:rPr lang="nb-NO" sz="1650" dirty="0" err="1">
                <a:solidFill>
                  <a:prstClr val="black">
                    <a:lumMod val="65000"/>
                    <a:lumOff val="35000"/>
                  </a:prstClr>
                </a:solidFill>
                <a:latin typeface="Corbel" panose="020B0503020204020204" pitchFamily="34" charset="0"/>
                <a:cs typeface="Arial" pitchFamily="34" charset="0"/>
                <a:sym typeface="Wingdings" panose="05000000000000000000" pitchFamily="2" charset="2"/>
              </a:rPr>
              <a:t>outside</a:t>
            </a:r>
            <a:r>
              <a:rPr lang="nb-NO" sz="1650" dirty="0">
                <a:solidFill>
                  <a:prstClr val="black">
                    <a:lumMod val="65000"/>
                    <a:lumOff val="35000"/>
                  </a:prstClr>
                </a:solidFill>
                <a:latin typeface="Corbel" panose="020B0503020204020204" pitchFamily="34" charset="0"/>
                <a:cs typeface="Arial" pitchFamily="34" charset="0"/>
                <a:sym typeface="Wingdings" panose="05000000000000000000" pitchFamily="2" charset="2"/>
              </a:rPr>
              <a:t> </a:t>
            </a:r>
            <a:r>
              <a:rPr lang="nb-NO" sz="1650" dirty="0" err="1">
                <a:solidFill>
                  <a:prstClr val="black">
                    <a:lumMod val="65000"/>
                    <a:lumOff val="35000"/>
                  </a:prstClr>
                </a:solidFill>
                <a:latin typeface="Corbel" panose="020B0503020204020204" pitchFamily="34" charset="0"/>
                <a:cs typeface="Arial" pitchFamily="34" charset="0"/>
                <a:sym typeface="Wingdings" panose="05000000000000000000" pitchFamily="2" charset="2"/>
              </a:rPr>
              <a:t>of</a:t>
            </a:r>
            <a:r>
              <a:rPr lang="nb-NO" sz="1650" dirty="0">
                <a:solidFill>
                  <a:prstClr val="black">
                    <a:lumMod val="65000"/>
                    <a:lumOff val="35000"/>
                  </a:prstClr>
                </a:solidFill>
                <a:latin typeface="Corbel" panose="020B0503020204020204" pitchFamily="34" charset="0"/>
                <a:cs typeface="Arial" pitchFamily="34" charset="0"/>
                <a:sym typeface="Wingdings" panose="05000000000000000000" pitchFamily="2" charset="2"/>
              </a:rPr>
              <a:t> </a:t>
            </a:r>
            <a:r>
              <a:rPr lang="nb-NO" sz="1650" dirty="0" err="1">
                <a:solidFill>
                  <a:prstClr val="black">
                    <a:lumMod val="65000"/>
                    <a:lumOff val="35000"/>
                  </a:prstClr>
                </a:solidFill>
                <a:latin typeface="Corbel" panose="020B0503020204020204" pitchFamily="34" charset="0"/>
                <a:cs typeface="Arial" pitchFamily="34" charset="0"/>
                <a:sym typeface="Wingdings" panose="05000000000000000000" pitchFamily="2" charset="2"/>
              </a:rPr>
              <a:t>the</a:t>
            </a:r>
            <a:r>
              <a:rPr lang="nb-NO" sz="1650" dirty="0">
                <a:solidFill>
                  <a:prstClr val="black">
                    <a:lumMod val="65000"/>
                    <a:lumOff val="35000"/>
                  </a:prstClr>
                </a:solidFill>
                <a:latin typeface="Corbel" panose="020B0503020204020204" pitchFamily="34" charset="0"/>
                <a:cs typeface="Arial" pitchFamily="34" charset="0"/>
                <a:sym typeface="Wingdings" panose="05000000000000000000" pitchFamily="2" charset="2"/>
              </a:rPr>
              <a:t> EU</a:t>
            </a:r>
            <a:endParaRPr lang="sv-SE" sz="1650" dirty="0"/>
          </a:p>
        </p:txBody>
      </p:sp>
    </p:spTree>
    <p:extLst>
      <p:ext uri="{BB962C8B-B14F-4D97-AF65-F5344CB8AC3E}">
        <p14:creationId xmlns:p14="http://schemas.microsoft.com/office/powerpoint/2010/main" val="11135070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379A02B4-F000-4CF5-A85F-AD6CDF4251BD}"/>
              </a:ext>
            </a:extLst>
          </p:cNvPr>
          <p:cNvPicPr>
            <a:picLocks noGrp="1" noChangeAspect="1"/>
          </p:cNvPicPr>
          <p:nvPr>
            <p:ph sz="quarter" idx="15"/>
          </p:nvPr>
        </p:nvPicPr>
        <p:blipFill>
          <a:blip r:embed="rId3" cstate="print">
            <a:extLst>
              <a:ext uri="{28A0092B-C50C-407E-A947-70E740481C1C}">
                <a14:useLocalDpi xmlns:a14="http://schemas.microsoft.com/office/drawing/2010/main" val="0"/>
              </a:ext>
            </a:extLst>
          </a:blip>
          <a:stretch>
            <a:fillRect/>
          </a:stretch>
        </p:blipFill>
        <p:spPr>
          <a:xfrm>
            <a:off x="5366340" y="857250"/>
            <a:ext cx="3777660" cy="5143500"/>
          </a:xfrm>
        </p:spPr>
      </p:pic>
      <p:sp>
        <p:nvSpPr>
          <p:cNvPr id="3" name="Date Placeholder 2">
            <a:extLst>
              <a:ext uri="{FF2B5EF4-FFF2-40B4-BE49-F238E27FC236}">
                <a16:creationId xmlns:a16="http://schemas.microsoft.com/office/drawing/2014/main" id="{F8773031-AE04-4C94-82B7-65764822E751}"/>
              </a:ext>
            </a:extLst>
          </p:cNvPr>
          <p:cNvSpPr>
            <a:spLocks noGrp="1"/>
          </p:cNvSpPr>
          <p:nvPr>
            <p:ph type="dt" sz="half" idx="10"/>
          </p:nvPr>
        </p:nvSpPr>
        <p:spPr/>
        <p:txBody>
          <a:bodyPr/>
          <a:lstStyle/>
          <a:p>
            <a:pPr defTabSz="685800" fontAlgn="auto">
              <a:spcBef>
                <a:spcPts val="0"/>
              </a:spcBef>
              <a:spcAft>
                <a:spcPts val="0"/>
              </a:spcAft>
            </a:pPr>
            <a:r>
              <a:rPr lang="en-GB">
                <a:latin typeface="Corbel"/>
                <a:cs typeface="+mn-cs"/>
              </a:rPr>
              <a:t>03/09/2018</a:t>
            </a:r>
            <a:endParaRPr lang="en-GB" dirty="0">
              <a:latin typeface="Corbel"/>
              <a:cs typeface="+mn-cs"/>
            </a:endParaRPr>
          </a:p>
        </p:txBody>
      </p:sp>
      <p:sp>
        <p:nvSpPr>
          <p:cNvPr id="5" name="Slide Number Placeholder 4">
            <a:extLst>
              <a:ext uri="{FF2B5EF4-FFF2-40B4-BE49-F238E27FC236}">
                <a16:creationId xmlns:a16="http://schemas.microsoft.com/office/drawing/2014/main" id="{B4548E14-01CF-4F70-97CD-361E1BE38E9A}"/>
              </a:ext>
            </a:extLst>
          </p:cNvPr>
          <p:cNvSpPr>
            <a:spLocks noGrp="1"/>
          </p:cNvSpPr>
          <p:nvPr>
            <p:ph type="sldNum" sz="quarter" idx="12"/>
          </p:nvPr>
        </p:nvSpPr>
        <p:spPr/>
        <p:txBody>
          <a:bodyPr/>
          <a:lstStyle/>
          <a:p>
            <a:pPr defTabSz="685800" fontAlgn="auto">
              <a:spcBef>
                <a:spcPts val="0"/>
              </a:spcBef>
              <a:spcAft>
                <a:spcPts val="0"/>
              </a:spcAft>
            </a:pPr>
            <a:fld id="{45D37B1E-C366-494F-A587-962AD9AABC83}" type="slidenum">
              <a:rPr lang="en-GB">
                <a:latin typeface="Corbel"/>
                <a:cs typeface="+mn-cs"/>
              </a:rPr>
              <a:pPr defTabSz="685800" fontAlgn="auto">
                <a:spcBef>
                  <a:spcPts val="0"/>
                </a:spcBef>
                <a:spcAft>
                  <a:spcPts val="0"/>
                </a:spcAft>
              </a:pPr>
              <a:t>36</a:t>
            </a:fld>
            <a:endParaRPr lang="en-GB" dirty="0">
              <a:latin typeface="Corbel"/>
              <a:cs typeface="+mn-cs"/>
            </a:endParaRPr>
          </a:p>
        </p:txBody>
      </p:sp>
      <p:sp>
        <p:nvSpPr>
          <p:cNvPr id="7" name="Title 6">
            <a:extLst>
              <a:ext uri="{FF2B5EF4-FFF2-40B4-BE49-F238E27FC236}">
                <a16:creationId xmlns:a16="http://schemas.microsoft.com/office/drawing/2014/main" id="{491068EA-4EEC-4AAF-BC34-103951F1860C}"/>
              </a:ext>
            </a:extLst>
          </p:cNvPr>
          <p:cNvSpPr>
            <a:spLocks noGrp="1"/>
          </p:cNvSpPr>
          <p:nvPr>
            <p:ph type="title"/>
          </p:nvPr>
        </p:nvSpPr>
        <p:spPr>
          <a:xfrm>
            <a:off x="523876" y="1175950"/>
            <a:ext cx="5309111" cy="603075"/>
          </a:xfrm>
        </p:spPr>
        <p:txBody>
          <a:bodyPr/>
          <a:lstStyle/>
          <a:p>
            <a:r>
              <a:rPr lang="nb-NO" dirty="0" err="1"/>
              <a:t>Empirical</a:t>
            </a:r>
            <a:r>
              <a:rPr lang="nb-NO" dirty="0"/>
              <a:t> </a:t>
            </a:r>
            <a:r>
              <a:rPr lang="nb-NO" dirty="0" err="1"/>
              <a:t>research</a:t>
            </a:r>
            <a:r>
              <a:rPr lang="nb-NO" dirty="0"/>
              <a:t>: </a:t>
            </a:r>
            <a:br>
              <a:rPr lang="nb-NO" dirty="0"/>
            </a:br>
            <a:endParaRPr lang="sv-SE" sz="3000" b="0" dirty="0"/>
          </a:p>
        </p:txBody>
      </p:sp>
      <p:sp>
        <p:nvSpPr>
          <p:cNvPr id="2" name="TextBox 1">
            <a:extLst>
              <a:ext uri="{FF2B5EF4-FFF2-40B4-BE49-F238E27FC236}">
                <a16:creationId xmlns:a16="http://schemas.microsoft.com/office/drawing/2014/main" id="{4277AF09-F2B0-4799-B860-E6CEB1390D11}"/>
              </a:ext>
            </a:extLst>
          </p:cNvPr>
          <p:cNvSpPr txBox="1"/>
          <p:nvPr/>
        </p:nvSpPr>
        <p:spPr>
          <a:xfrm>
            <a:off x="523876" y="3647815"/>
            <a:ext cx="4532756" cy="1015663"/>
          </a:xfrm>
          <a:prstGeom prst="rect">
            <a:avLst/>
          </a:prstGeom>
          <a:noFill/>
        </p:spPr>
        <p:txBody>
          <a:bodyPr wrap="square" lIns="0" tIns="0" rIns="0" bIns="0" rtlCol="0">
            <a:spAutoFit/>
          </a:bodyPr>
          <a:lstStyle/>
          <a:p>
            <a:pPr defTabSz="685800" fontAlgn="auto">
              <a:spcBef>
                <a:spcPts val="0"/>
              </a:spcBef>
              <a:spcAft>
                <a:spcPts val="0"/>
              </a:spcAft>
            </a:pPr>
            <a:r>
              <a:rPr lang="sv-SE" sz="1650" b="1" u="sng" dirty="0">
                <a:solidFill>
                  <a:srgbClr val="006EB6"/>
                </a:solidFill>
                <a:latin typeface="Corbel"/>
                <a:cs typeface="+mn-cs"/>
              </a:rPr>
              <a:t>The research is </a:t>
            </a:r>
            <a:r>
              <a:rPr lang="sv-SE" sz="1650" b="1" u="sng" dirty="0" err="1">
                <a:solidFill>
                  <a:srgbClr val="006EB6"/>
                </a:solidFill>
                <a:latin typeface="Corbel"/>
                <a:cs typeface="+mn-cs"/>
              </a:rPr>
              <a:t>based</a:t>
            </a:r>
            <a:r>
              <a:rPr lang="sv-SE" sz="1650" b="1" u="sng" dirty="0">
                <a:solidFill>
                  <a:srgbClr val="006EB6"/>
                </a:solidFill>
                <a:latin typeface="Corbel"/>
                <a:cs typeface="+mn-cs"/>
              </a:rPr>
              <a:t> on:</a:t>
            </a:r>
          </a:p>
          <a:p>
            <a:pPr marL="257175" indent="-257175" defTabSz="685800" fontAlgn="auto">
              <a:spcBef>
                <a:spcPts val="0"/>
              </a:spcBef>
              <a:spcAft>
                <a:spcPts val="0"/>
              </a:spcAft>
              <a:buFont typeface="Arial" panose="020B0604020202020204" pitchFamily="34" charset="0"/>
              <a:buChar char="•"/>
            </a:pPr>
            <a:r>
              <a:rPr lang="sv-SE" sz="1650" dirty="0">
                <a:solidFill>
                  <a:srgbClr val="006EB6"/>
                </a:solidFill>
                <a:latin typeface="Corbel"/>
                <a:cs typeface="+mn-cs"/>
              </a:rPr>
              <a:t>Desktop research</a:t>
            </a:r>
          </a:p>
          <a:p>
            <a:pPr marL="257175" indent="-257175" defTabSz="685800" fontAlgn="auto">
              <a:spcBef>
                <a:spcPts val="0"/>
              </a:spcBef>
              <a:spcAft>
                <a:spcPts val="0"/>
              </a:spcAft>
              <a:buFont typeface="Arial" panose="020B0604020202020204" pitchFamily="34" charset="0"/>
              <a:buChar char="•"/>
            </a:pPr>
            <a:r>
              <a:rPr lang="sv-SE" sz="1650" dirty="0">
                <a:solidFill>
                  <a:srgbClr val="006EB6"/>
                </a:solidFill>
                <a:latin typeface="Corbel"/>
                <a:cs typeface="+mn-cs"/>
              </a:rPr>
              <a:t>Semi-</a:t>
            </a:r>
            <a:r>
              <a:rPr lang="sv-SE" sz="1650" dirty="0" err="1">
                <a:solidFill>
                  <a:srgbClr val="006EB6"/>
                </a:solidFill>
                <a:latin typeface="Corbel"/>
                <a:cs typeface="+mn-cs"/>
              </a:rPr>
              <a:t>structured</a:t>
            </a:r>
            <a:r>
              <a:rPr lang="sv-SE" sz="1650" dirty="0">
                <a:solidFill>
                  <a:srgbClr val="006EB6"/>
                </a:solidFill>
                <a:latin typeface="Corbel"/>
                <a:cs typeface="+mn-cs"/>
              </a:rPr>
              <a:t> </a:t>
            </a:r>
            <a:r>
              <a:rPr lang="sv-SE" sz="1650" dirty="0" err="1">
                <a:solidFill>
                  <a:srgbClr val="006EB6"/>
                </a:solidFill>
                <a:latin typeface="Corbel"/>
                <a:cs typeface="+mn-cs"/>
              </a:rPr>
              <a:t>interviews</a:t>
            </a:r>
            <a:r>
              <a:rPr lang="sv-SE" sz="1650" dirty="0">
                <a:solidFill>
                  <a:srgbClr val="006EB6"/>
                </a:solidFill>
                <a:latin typeface="Corbel"/>
                <a:cs typeface="+mn-cs"/>
              </a:rPr>
              <a:t> </a:t>
            </a:r>
            <a:r>
              <a:rPr lang="sv-SE" sz="1650" dirty="0" err="1">
                <a:solidFill>
                  <a:srgbClr val="006EB6"/>
                </a:solidFill>
                <a:latin typeface="Corbel"/>
                <a:cs typeface="+mn-cs"/>
              </a:rPr>
              <a:t>with</a:t>
            </a:r>
            <a:r>
              <a:rPr lang="sv-SE" sz="1650" dirty="0">
                <a:solidFill>
                  <a:srgbClr val="006EB6"/>
                </a:solidFill>
                <a:latin typeface="Corbel"/>
                <a:cs typeface="+mn-cs"/>
              </a:rPr>
              <a:t> </a:t>
            </a:r>
            <a:r>
              <a:rPr lang="sv-SE" sz="1650" dirty="0" err="1">
                <a:solidFill>
                  <a:srgbClr val="006EB6"/>
                </a:solidFill>
                <a:latin typeface="Corbel"/>
                <a:cs typeface="+mn-cs"/>
              </a:rPr>
              <a:t>key</a:t>
            </a:r>
            <a:r>
              <a:rPr lang="sv-SE" sz="1650" dirty="0">
                <a:solidFill>
                  <a:srgbClr val="006EB6"/>
                </a:solidFill>
                <a:latin typeface="Corbel"/>
                <a:cs typeface="+mn-cs"/>
              </a:rPr>
              <a:t> </a:t>
            </a:r>
            <a:r>
              <a:rPr lang="sv-SE" sz="1650" dirty="0" err="1">
                <a:solidFill>
                  <a:srgbClr val="006EB6"/>
                </a:solidFill>
                <a:latin typeface="Corbel"/>
                <a:cs typeface="+mn-cs"/>
              </a:rPr>
              <a:t>stakeholders</a:t>
            </a:r>
            <a:endParaRPr lang="sv-SE" sz="1650" dirty="0">
              <a:solidFill>
                <a:srgbClr val="006EB6"/>
              </a:solidFill>
              <a:latin typeface="Corbel"/>
              <a:cs typeface="+mn-cs"/>
            </a:endParaRPr>
          </a:p>
          <a:p>
            <a:pPr marL="257175" indent="-257175" defTabSz="685800" fontAlgn="auto">
              <a:spcBef>
                <a:spcPts val="0"/>
              </a:spcBef>
              <a:spcAft>
                <a:spcPts val="0"/>
              </a:spcAft>
              <a:buFont typeface="Arial" panose="020B0604020202020204" pitchFamily="34" charset="0"/>
              <a:buChar char="•"/>
            </a:pPr>
            <a:r>
              <a:rPr lang="sv-SE" sz="1650" dirty="0">
                <a:solidFill>
                  <a:srgbClr val="006EB6"/>
                </a:solidFill>
                <a:latin typeface="Corbel"/>
                <a:cs typeface="+mn-cs"/>
              </a:rPr>
              <a:t>Cross-</a:t>
            </a:r>
            <a:r>
              <a:rPr lang="sv-SE" sz="1650" dirty="0" err="1">
                <a:solidFill>
                  <a:srgbClr val="006EB6"/>
                </a:solidFill>
                <a:latin typeface="Corbel"/>
                <a:cs typeface="+mn-cs"/>
              </a:rPr>
              <a:t>case</a:t>
            </a:r>
            <a:r>
              <a:rPr lang="sv-SE" sz="1650" dirty="0">
                <a:solidFill>
                  <a:srgbClr val="006EB6"/>
                </a:solidFill>
                <a:latin typeface="Corbel"/>
                <a:cs typeface="+mn-cs"/>
              </a:rPr>
              <a:t> </a:t>
            </a:r>
            <a:r>
              <a:rPr lang="sv-SE" sz="1650" dirty="0" err="1">
                <a:solidFill>
                  <a:srgbClr val="006EB6"/>
                </a:solidFill>
                <a:latin typeface="Corbel"/>
                <a:cs typeface="+mn-cs"/>
              </a:rPr>
              <a:t>analysis</a:t>
            </a:r>
            <a:r>
              <a:rPr lang="sv-SE" sz="1650" dirty="0">
                <a:solidFill>
                  <a:srgbClr val="006EB6"/>
                </a:solidFill>
                <a:latin typeface="Corbel"/>
                <a:cs typeface="+mn-cs"/>
              </a:rPr>
              <a:t> and benchmarking</a:t>
            </a:r>
          </a:p>
        </p:txBody>
      </p:sp>
      <p:sp>
        <p:nvSpPr>
          <p:cNvPr id="6" name="TextBox 5">
            <a:extLst>
              <a:ext uri="{FF2B5EF4-FFF2-40B4-BE49-F238E27FC236}">
                <a16:creationId xmlns:a16="http://schemas.microsoft.com/office/drawing/2014/main" id="{EE79EB4D-846F-4DA0-BD55-A639FF1D32BD}"/>
              </a:ext>
            </a:extLst>
          </p:cNvPr>
          <p:cNvSpPr txBox="1"/>
          <p:nvPr/>
        </p:nvSpPr>
        <p:spPr>
          <a:xfrm>
            <a:off x="523876" y="1997839"/>
            <a:ext cx="4601188" cy="1523494"/>
          </a:xfrm>
          <a:prstGeom prst="rect">
            <a:avLst/>
          </a:prstGeom>
          <a:noFill/>
        </p:spPr>
        <p:txBody>
          <a:bodyPr wrap="square" lIns="0" tIns="0" rIns="0" bIns="0" rtlCol="0">
            <a:spAutoFit/>
          </a:bodyPr>
          <a:lstStyle/>
          <a:p>
            <a:pPr defTabSz="685800" fontAlgn="auto">
              <a:spcBef>
                <a:spcPts val="0"/>
              </a:spcBef>
              <a:spcAft>
                <a:spcPts val="0"/>
              </a:spcAft>
            </a:pPr>
            <a:r>
              <a:rPr lang="sv-SE" sz="1650" b="1" u="sng" dirty="0">
                <a:solidFill>
                  <a:srgbClr val="006EB6"/>
                </a:solidFill>
                <a:latin typeface="Corbel"/>
                <a:cs typeface="+mn-cs"/>
              </a:rPr>
              <a:t>Case </a:t>
            </a:r>
            <a:r>
              <a:rPr lang="sv-SE" sz="1650" b="1" u="sng" dirty="0" err="1">
                <a:solidFill>
                  <a:srgbClr val="006EB6"/>
                </a:solidFill>
                <a:latin typeface="Corbel"/>
                <a:cs typeface="+mn-cs"/>
              </a:rPr>
              <a:t>study</a:t>
            </a:r>
            <a:r>
              <a:rPr lang="sv-SE" sz="1650" b="1" u="sng" dirty="0">
                <a:solidFill>
                  <a:srgbClr val="006EB6"/>
                </a:solidFill>
                <a:latin typeface="Corbel"/>
                <a:cs typeface="+mn-cs"/>
              </a:rPr>
              <a:t> </a:t>
            </a:r>
            <a:r>
              <a:rPr lang="sv-SE" sz="1650" b="1" u="sng" dirty="0" err="1">
                <a:solidFill>
                  <a:srgbClr val="006EB6"/>
                </a:solidFill>
                <a:latin typeface="Corbel"/>
                <a:cs typeface="+mn-cs"/>
              </a:rPr>
              <a:t>selection</a:t>
            </a:r>
            <a:r>
              <a:rPr lang="sv-SE" sz="1650" b="1" u="sng" dirty="0">
                <a:solidFill>
                  <a:srgbClr val="006EB6"/>
                </a:solidFill>
                <a:latin typeface="Corbel"/>
                <a:cs typeface="+mn-cs"/>
              </a:rPr>
              <a:t>: </a:t>
            </a:r>
          </a:p>
          <a:p>
            <a:pPr defTabSz="685800" fontAlgn="auto">
              <a:spcBef>
                <a:spcPts val="0"/>
              </a:spcBef>
              <a:spcAft>
                <a:spcPts val="0"/>
              </a:spcAft>
            </a:pPr>
            <a:r>
              <a:rPr lang="en-US" sz="1650" dirty="0">
                <a:solidFill>
                  <a:srgbClr val="006EB6"/>
                </a:solidFill>
                <a:latin typeface="Corbel"/>
                <a:cs typeface="+mn-cs"/>
              </a:rPr>
              <a:t>1. Represent a diverse set of regional typologies</a:t>
            </a:r>
          </a:p>
          <a:p>
            <a:pPr defTabSz="685800" fontAlgn="auto">
              <a:spcBef>
                <a:spcPts val="0"/>
              </a:spcBef>
              <a:spcAft>
                <a:spcPts val="0"/>
              </a:spcAft>
            </a:pPr>
            <a:r>
              <a:rPr lang="en-US" sz="1650" dirty="0">
                <a:solidFill>
                  <a:srgbClr val="006EB6"/>
                </a:solidFill>
                <a:latin typeface="Corbel"/>
                <a:cs typeface="+mn-cs"/>
              </a:rPr>
              <a:t>2. Identified approaches to smart specialisation, or </a:t>
            </a:r>
            <a:r>
              <a:rPr lang="en-US" sz="1650" i="1" dirty="0">
                <a:solidFill>
                  <a:srgbClr val="006EB6"/>
                </a:solidFill>
                <a:latin typeface="Corbel"/>
                <a:cs typeface="+mn-cs"/>
              </a:rPr>
              <a:t>de facto</a:t>
            </a:r>
            <a:r>
              <a:rPr lang="en-US" sz="1650" dirty="0">
                <a:solidFill>
                  <a:srgbClr val="006EB6"/>
                </a:solidFill>
                <a:latin typeface="Corbel"/>
                <a:cs typeface="+mn-cs"/>
              </a:rPr>
              <a:t> smart specialisation</a:t>
            </a:r>
          </a:p>
          <a:p>
            <a:pPr defTabSz="685800" fontAlgn="auto">
              <a:spcBef>
                <a:spcPts val="0"/>
              </a:spcBef>
              <a:spcAft>
                <a:spcPts val="0"/>
              </a:spcAft>
            </a:pPr>
            <a:r>
              <a:rPr lang="en-US" sz="1650" dirty="0">
                <a:solidFill>
                  <a:srgbClr val="006EB6"/>
                </a:solidFill>
                <a:latin typeface="Corbel"/>
                <a:cs typeface="+mn-cs"/>
              </a:rPr>
              <a:t>3. Allow for cross-case analysis</a:t>
            </a:r>
          </a:p>
          <a:p>
            <a:pPr defTabSz="685800" fontAlgn="auto">
              <a:spcBef>
                <a:spcPts val="0"/>
              </a:spcBef>
              <a:spcAft>
                <a:spcPts val="0"/>
              </a:spcAft>
            </a:pPr>
            <a:endParaRPr lang="sv-SE" sz="1650" dirty="0" err="1">
              <a:solidFill>
                <a:srgbClr val="006EB6"/>
              </a:solidFill>
              <a:latin typeface="Corbel"/>
              <a:cs typeface="+mn-cs"/>
            </a:endParaRPr>
          </a:p>
        </p:txBody>
      </p:sp>
    </p:spTree>
    <p:extLst>
      <p:ext uri="{BB962C8B-B14F-4D97-AF65-F5344CB8AC3E}">
        <p14:creationId xmlns:p14="http://schemas.microsoft.com/office/powerpoint/2010/main" val="14440685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404497-3D13-41FC-B21D-2EE9B5B509FA}"/>
              </a:ext>
            </a:extLst>
          </p:cNvPr>
          <p:cNvSpPr>
            <a:spLocks noGrp="1"/>
          </p:cNvSpPr>
          <p:nvPr>
            <p:ph type="title"/>
          </p:nvPr>
        </p:nvSpPr>
        <p:spPr/>
        <p:txBody>
          <a:bodyPr/>
          <a:lstStyle/>
          <a:p>
            <a:r>
              <a:rPr lang="nb-NO" dirty="0"/>
              <a:t>Research questions</a:t>
            </a:r>
            <a:endParaRPr lang="sv-SE" dirty="0"/>
          </a:p>
        </p:txBody>
      </p:sp>
      <p:sp>
        <p:nvSpPr>
          <p:cNvPr id="3" name="Date Placeholder 2">
            <a:extLst>
              <a:ext uri="{FF2B5EF4-FFF2-40B4-BE49-F238E27FC236}">
                <a16:creationId xmlns:a16="http://schemas.microsoft.com/office/drawing/2014/main" id="{A9A861A9-EAFB-4EA3-B546-C276E4F3904A}"/>
              </a:ext>
            </a:extLst>
          </p:cNvPr>
          <p:cNvSpPr>
            <a:spLocks noGrp="1"/>
          </p:cNvSpPr>
          <p:nvPr>
            <p:ph type="dt" sz="half" idx="10"/>
          </p:nvPr>
        </p:nvSpPr>
        <p:spPr/>
        <p:txBody>
          <a:bodyPr/>
          <a:lstStyle/>
          <a:p>
            <a:pPr defTabSz="685800" fontAlgn="auto">
              <a:spcBef>
                <a:spcPts val="0"/>
              </a:spcBef>
              <a:spcAft>
                <a:spcPts val="0"/>
              </a:spcAft>
            </a:pPr>
            <a:r>
              <a:rPr lang="en-GB">
                <a:latin typeface="Corbel"/>
                <a:cs typeface="+mn-cs"/>
              </a:rPr>
              <a:t>03/09/2018</a:t>
            </a:r>
            <a:endParaRPr lang="en-GB" dirty="0">
              <a:latin typeface="Corbel"/>
              <a:cs typeface="+mn-cs"/>
            </a:endParaRPr>
          </a:p>
        </p:txBody>
      </p:sp>
      <p:sp>
        <p:nvSpPr>
          <p:cNvPr id="4" name="Footer Placeholder 3">
            <a:extLst>
              <a:ext uri="{FF2B5EF4-FFF2-40B4-BE49-F238E27FC236}">
                <a16:creationId xmlns:a16="http://schemas.microsoft.com/office/drawing/2014/main" id="{3833CC6C-B24B-4829-90CA-94FD477448B8}"/>
              </a:ext>
            </a:extLst>
          </p:cNvPr>
          <p:cNvSpPr>
            <a:spLocks noGrp="1"/>
          </p:cNvSpPr>
          <p:nvPr>
            <p:ph type="ftr" sz="quarter" idx="11"/>
          </p:nvPr>
        </p:nvSpPr>
        <p:spPr/>
        <p:txBody>
          <a:bodyPr/>
          <a:lstStyle/>
          <a:p>
            <a:pPr defTabSz="685800" fontAlgn="auto">
              <a:spcBef>
                <a:spcPts val="0"/>
              </a:spcBef>
              <a:spcAft>
                <a:spcPts val="0"/>
              </a:spcAft>
            </a:pPr>
            <a:endParaRPr lang="en-GB" dirty="0">
              <a:solidFill>
                <a:srgbClr val="ADCFF1"/>
              </a:solidFill>
              <a:latin typeface="Corbel"/>
              <a:cs typeface="+mn-cs"/>
            </a:endParaRPr>
          </a:p>
        </p:txBody>
      </p:sp>
      <p:sp>
        <p:nvSpPr>
          <p:cNvPr id="5" name="Slide Number Placeholder 4">
            <a:extLst>
              <a:ext uri="{FF2B5EF4-FFF2-40B4-BE49-F238E27FC236}">
                <a16:creationId xmlns:a16="http://schemas.microsoft.com/office/drawing/2014/main" id="{0E8D5BF9-024E-4777-823A-151E0A8ECE85}"/>
              </a:ext>
            </a:extLst>
          </p:cNvPr>
          <p:cNvSpPr>
            <a:spLocks noGrp="1"/>
          </p:cNvSpPr>
          <p:nvPr>
            <p:ph type="sldNum" sz="quarter" idx="12"/>
          </p:nvPr>
        </p:nvSpPr>
        <p:spPr/>
        <p:txBody>
          <a:bodyPr/>
          <a:lstStyle/>
          <a:p>
            <a:pPr defTabSz="685800" fontAlgn="auto">
              <a:spcBef>
                <a:spcPts val="0"/>
              </a:spcBef>
              <a:spcAft>
                <a:spcPts val="0"/>
              </a:spcAft>
            </a:pPr>
            <a:fld id="{45D37B1E-C366-494F-A587-962AD9AABC83}" type="slidenum">
              <a:rPr lang="en-GB">
                <a:solidFill>
                  <a:srgbClr val="ADCFF1"/>
                </a:solidFill>
                <a:latin typeface="Corbel"/>
                <a:cs typeface="+mn-cs"/>
              </a:rPr>
              <a:pPr defTabSz="685800" fontAlgn="auto">
                <a:spcBef>
                  <a:spcPts val="0"/>
                </a:spcBef>
                <a:spcAft>
                  <a:spcPts val="0"/>
                </a:spcAft>
              </a:pPr>
              <a:t>37</a:t>
            </a:fld>
            <a:endParaRPr lang="en-GB" dirty="0">
              <a:solidFill>
                <a:srgbClr val="ADCFF1"/>
              </a:solidFill>
              <a:latin typeface="Corbel"/>
              <a:cs typeface="+mn-cs"/>
            </a:endParaRPr>
          </a:p>
        </p:txBody>
      </p:sp>
      <p:sp>
        <p:nvSpPr>
          <p:cNvPr id="6" name="Text Placeholder 5">
            <a:extLst>
              <a:ext uri="{FF2B5EF4-FFF2-40B4-BE49-F238E27FC236}">
                <a16:creationId xmlns:a16="http://schemas.microsoft.com/office/drawing/2014/main" id="{447C1E41-DD7E-4E7C-BACE-623C8C4467F0}"/>
              </a:ext>
            </a:extLst>
          </p:cNvPr>
          <p:cNvSpPr>
            <a:spLocks noGrp="1"/>
          </p:cNvSpPr>
          <p:nvPr>
            <p:ph type="body" sz="quarter" idx="13"/>
          </p:nvPr>
        </p:nvSpPr>
        <p:spPr/>
        <p:txBody>
          <a:bodyPr/>
          <a:lstStyle/>
          <a:p>
            <a:pPr lvl="0" algn="just"/>
            <a:r>
              <a:rPr lang="en-US" b="1" dirty="0">
                <a:solidFill>
                  <a:schemeClr val="accent3"/>
                </a:solidFill>
                <a:latin typeface="Mark Pro"/>
              </a:rPr>
              <a:t>RQ (1) </a:t>
            </a:r>
            <a:r>
              <a:rPr lang="en-US" dirty="0">
                <a:solidFill>
                  <a:schemeClr val="accent3"/>
                </a:solidFill>
                <a:latin typeface="Mark Pro"/>
              </a:rPr>
              <a:t>How do the national and regional governmental levels support S3 processes and which tools are in place for this purpose? </a:t>
            </a:r>
          </a:p>
          <a:p>
            <a:pPr lvl="0" algn="just"/>
            <a:r>
              <a:rPr lang="en-US" b="1" dirty="0">
                <a:solidFill>
                  <a:schemeClr val="accent3"/>
                </a:solidFill>
                <a:latin typeface="Mark Pro"/>
              </a:rPr>
              <a:t>RQ (2) </a:t>
            </a:r>
            <a:r>
              <a:rPr lang="en-US" dirty="0">
                <a:solidFill>
                  <a:schemeClr val="accent3"/>
                </a:solidFill>
                <a:latin typeface="Mark Pro"/>
              </a:rPr>
              <a:t>What are the enabling and impeding factors influencing the adoption of S3 elements at the regional level? </a:t>
            </a:r>
          </a:p>
          <a:p>
            <a:pPr lvl="0" algn="just"/>
            <a:r>
              <a:rPr lang="en-US" b="1" dirty="0">
                <a:solidFill>
                  <a:schemeClr val="accent3"/>
                </a:solidFill>
                <a:latin typeface="Mark Pro"/>
              </a:rPr>
              <a:t>RQ (3) </a:t>
            </a:r>
            <a:r>
              <a:rPr lang="en-US" dirty="0">
                <a:solidFill>
                  <a:schemeClr val="accent3"/>
                </a:solidFill>
                <a:latin typeface="Mark Pro"/>
              </a:rPr>
              <a:t>To what extent does the S3 approach aid the understanding of the relevant processes in regional innovation systems and the stimulation of necessary synergetic co-operation within them? </a:t>
            </a:r>
          </a:p>
          <a:p>
            <a:pPr lvl="0" algn="just"/>
            <a:r>
              <a:rPr lang="en-US" b="1" dirty="0">
                <a:solidFill>
                  <a:schemeClr val="accent3"/>
                </a:solidFill>
                <a:latin typeface="Mark Pro"/>
              </a:rPr>
              <a:t>RQ (4) </a:t>
            </a:r>
            <a:r>
              <a:rPr lang="en-US" dirty="0">
                <a:solidFill>
                  <a:schemeClr val="accent3"/>
                </a:solidFill>
                <a:latin typeface="Mark Pro"/>
              </a:rPr>
              <a:t>As a place-based approach, how does S3 contribute to driving the green growth agenda in the Nordic context? </a:t>
            </a:r>
            <a:endParaRPr lang="sv-SE" dirty="0">
              <a:solidFill>
                <a:schemeClr val="accent3"/>
              </a:solidFill>
            </a:endParaRPr>
          </a:p>
          <a:p>
            <a:endParaRPr lang="sv-SE" dirty="0">
              <a:solidFill>
                <a:schemeClr val="accent3"/>
              </a:solidFill>
            </a:endParaRPr>
          </a:p>
        </p:txBody>
      </p:sp>
    </p:spTree>
    <p:extLst>
      <p:ext uri="{BB962C8B-B14F-4D97-AF65-F5344CB8AC3E}">
        <p14:creationId xmlns:p14="http://schemas.microsoft.com/office/powerpoint/2010/main" val="6178761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AD9826-F79D-40FB-A3EE-48E9255267E2}"/>
              </a:ext>
            </a:extLst>
          </p:cNvPr>
          <p:cNvSpPr>
            <a:spLocks noGrp="1"/>
          </p:cNvSpPr>
          <p:nvPr>
            <p:ph type="title"/>
          </p:nvPr>
        </p:nvSpPr>
        <p:spPr>
          <a:xfrm>
            <a:off x="506365" y="1343644"/>
            <a:ext cx="8127699" cy="764003"/>
          </a:xfrm>
        </p:spPr>
        <p:txBody>
          <a:bodyPr/>
          <a:lstStyle/>
          <a:p>
            <a:r>
              <a:rPr lang="nb-NO" dirty="0"/>
              <a:t>Case </a:t>
            </a:r>
            <a:r>
              <a:rPr lang="nb-NO" dirty="0" err="1"/>
              <a:t>study</a:t>
            </a:r>
            <a:r>
              <a:rPr lang="nb-NO" dirty="0"/>
              <a:t> 1: Stockholm, Sweden</a:t>
            </a:r>
            <a:endParaRPr lang="sv-SE" dirty="0"/>
          </a:p>
        </p:txBody>
      </p:sp>
      <p:sp>
        <p:nvSpPr>
          <p:cNvPr id="3" name="Date Placeholder 2">
            <a:extLst>
              <a:ext uri="{FF2B5EF4-FFF2-40B4-BE49-F238E27FC236}">
                <a16:creationId xmlns:a16="http://schemas.microsoft.com/office/drawing/2014/main" id="{513A8C9B-20E1-4649-B5D4-D8C6C432A1C1}"/>
              </a:ext>
            </a:extLst>
          </p:cNvPr>
          <p:cNvSpPr>
            <a:spLocks noGrp="1"/>
          </p:cNvSpPr>
          <p:nvPr>
            <p:ph type="dt" sz="half" idx="10"/>
          </p:nvPr>
        </p:nvSpPr>
        <p:spPr/>
        <p:txBody>
          <a:bodyPr/>
          <a:lstStyle/>
          <a:p>
            <a:pPr defTabSz="685800" fontAlgn="auto">
              <a:spcBef>
                <a:spcPts val="0"/>
              </a:spcBef>
              <a:spcAft>
                <a:spcPts val="0"/>
              </a:spcAft>
            </a:pPr>
            <a:r>
              <a:rPr lang="en-GB">
                <a:latin typeface="Corbel"/>
                <a:cs typeface="+mn-cs"/>
              </a:rPr>
              <a:t>03/09/2018</a:t>
            </a:r>
            <a:endParaRPr lang="en-GB" dirty="0">
              <a:latin typeface="Corbel"/>
              <a:cs typeface="+mn-cs"/>
            </a:endParaRPr>
          </a:p>
        </p:txBody>
      </p:sp>
      <p:sp>
        <p:nvSpPr>
          <p:cNvPr id="4" name="Footer Placeholder 3">
            <a:extLst>
              <a:ext uri="{FF2B5EF4-FFF2-40B4-BE49-F238E27FC236}">
                <a16:creationId xmlns:a16="http://schemas.microsoft.com/office/drawing/2014/main" id="{8C1696BD-7239-4ADE-9E4D-58BF9C51BFEE}"/>
              </a:ext>
            </a:extLst>
          </p:cNvPr>
          <p:cNvSpPr>
            <a:spLocks noGrp="1"/>
          </p:cNvSpPr>
          <p:nvPr>
            <p:ph type="ftr" sz="quarter" idx="11"/>
          </p:nvPr>
        </p:nvSpPr>
        <p:spPr/>
        <p:txBody>
          <a:bodyPr/>
          <a:lstStyle/>
          <a:p>
            <a:pPr defTabSz="685800" fontAlgn="auto">
              <a:spcBef>
                <a:spcPts val="0"/>
              </a:spcBef>
              <a:spcAft>
                <a:spcPts val="0"/>
              </a:spcAft>
            </a:pPr>
            <a:endParaRPr lang="en-GB" dirty="0">
              <a:latin typeface="Corbel"/>
              <a:cs typeface="+mn-cs"/>
            </a:endParaRPr>
          </a:p>
        </p:txBody>
      </p:sp>
      <p:sp>
        <p:nvSpPr>
          <p:cNvPr id="5" name="Slide Number Placeholder 4">
            <a:extLst>
              <a:ext uri="{FF2B5EF4-FFF2-40B4-BE49-F238E27FC236}">
                <a16:creationId xmlns:a16="http://schemas.microsoft.com/office/drawing/2014/main" id="{13B507A3-EC94-4FBD-9717-1C20E8E210B9}"/>
              </a:ext>
            </a:extLst>
          </p:cNvPr>
          <p:cNvSpPr>
            <a:spLocks noGrp="1"/>
          </p:cNvSpPr>
          <p:nvPr>
            <p:ph type="sldNum" sz="quarter" idx="12"/>
          </p:nvPr>
        </p:nvSpPr>
        <p:spPr/>
        <p:txBody>
          <a:bodyPr/>
          <a:lstStyle/>
          <a:p>
            <a:pPr defTabSz="685800" fontAlgn="auto">
              <a:spcBef>
                <a:spcPts val="0"/>
              </a:spcBef>
              <a:spcAft>
                <a:spcPts val="0"/>
              </a:spcAft>
            </a:pPr>
            <a:fld id="{45D37B1E-C366-494F-A587-962AD9AABC83}" type="slidenum">
              <a:rPr lang="en-GB">
                <a:latin typeface="Corbel"/>
                <a:cs typeface="+mn-cs"/>
              </a:rPr>
              <a:pPr defTabSz="685800" fontAlgn="auto">
                <a:spcBef>
                  <a:spcPts val="0"/>
                </a:spcBef>
                <a:spcAft>
                  <a:spcPts val="0"/>
                </a:spcAft>
              </a:pPr>
              <a:t>38</a:t>
            </a:fld>
            <a:endParaRPr lang="en-GB" dirty="0">
              <a:latin typeface="Corbel"/>
              <a:cs typeface="+mn-cs"/>
            </a:endParaRPr>
          </a:p>
        </p:txBody>
      </p:sp>
      <p:sp>
        <p:nvSpPr>
          <p:cNvPr id="6" name="Text Placeholder 5">
            <a:extLst>
              <a:ext uri="{FF2B5EF4-FFF2-40B4-BE49-F238E27FC236}">
                <a16:creationId xmlns:a16="http://schemas.microsoft.com/office/drawing/2014/main" id="{98CBCB69-A9FD-42A0-9990-2A1F509A1A71}"/>
              </a:ext>
            </a:extLst>
          </p:cNvPr>
          <p:cNvSpPr>
            <a:spLocks noGrp="1"/>
          </p:cNvSpPr>
          <p:nvPr>
            <p:ph type="body" sz="quarter" idx="13"/>
          </p:nvPr>
        </p:nvSpPr>
        <p:spPr>
          <a:xfrm>
            <a:off x="4712110" y="2107647"/>
            <a:ext cx="3797401" cy="3268845"/>
          </a:xfrm>
        </p:spPr>
        <p:txBody>
          <a:bodyPr/>
          <a:lstStyle/>
          <a:p>
            <a:pPr marL="0" indent="0">
              <a:buNone/>
            </a:pPr>
            <a:endParaRPr lang="en-US" i="1" dirty="0"/>
          </a:p>
          <a:p>
            <a:pPr marL="0" indent="0" algn="ctr">
              <a:buNone/>
            </a:pPr>
            <a:r>
              <a:rPr lang="en-US" i="1" dirty="0"/>
              <a:t>‘It would be </a:t>
            </a:r>
            <a:r>
              <a:rPr lang="en-US" b="1" i="1" u="sng" dirty="0"/>
              <a:t>easier in a smaller town </a:t>
            </a:r>
            <a:r>
              <a:rPr lang="en-US" i="1" dirty="0"/>
              <a:t>as it is easier to </a:t>
            </a:r>
            <a:r>
              <a:rPr lang="en-US" b="1" i="1" u="sng" dirty="0"/>
              <a:t>find the right partners </a:t>
            </a:r>
            <a:r>
              <a:rPr lang="en-US" i="1" dirty="0"/>
              <a:t>to collaborate with, focus and </a:t>
            </a:r>
            <a:r>
              <a:rPr lang="en-US" b="1" i="1" u="sng" dirty="0" err="1"/>
              <a:t>mobilise</a:t>
            </a:r>
            <a:r>
              <a:rPr lang="en-US" i="1" dirty="0"/>
              <a:t> for a common cause. This is what you usually would call </a:t>
            </a:r>
            <a:r>
              <a:rPr lang="en-US" b="1" i="1" u="sng" dirty="0"/>
              <a:t>the</a:t>
            </a:r>
            <a:r>
              <a:rPr lang="en-US" i="1" u="sng" dirty="0"/>
              <a:t> </a:t>
            </a:r>
            <a:r>
              <a:rPr lang="en-US" b="1" i="1" u="sng" dirty="0"/>
              <a:t>‘big city’ problem</a:t>
            </a:r>
            <a:r>
              <a:rPr lang="en-US" i="1" u="sng" dirty="0"/>
              <a:t>.</a:t>
            </a:r>
            <a:r>
              <a:rPr lang="en-US" i="1" dirty="0"/>
              <a:t> It is difficult.’ </a:t>
            </a:r>
          </a:p>
          <a:p>
            <a:pPr marL="0" indent="0" algn="ctr">
              <a:buNone/>
            </a:pPr>
            <a:r>
              <a:rPr lang="en-US" dirty="0"/>
              <a:t>(Interview S2) </a:t>
            </a:r>
            <a:endParaRPr lang="sv-SE" dirty="0"/>
          </a:p>
        </p:txBody>
      </p:sp>
      <p:pic>
        <p:nvPicPr>
          <p:cNvPr id="10" name="Picture 9">
            <a:extLst>
              <a:ext uri="{FF2B5EF4-FFF2-40B4-BE49-F238E27FC236}">
                <a16:creationId xmlns:a16="http://schemas.microsoft.com/office/drawing/2014/main" id="{6F885415-C513-4AC0-8B1B-9D7BD8240EF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8937" y="2443656"/>
            <a:ext cx="1717878" cy="1143100"/>
          </a:xfrm>
          <a:prstGeom prst="rect">
            <a:avLst/>
          </a:prstGeom>
        </p:spPr>
      </p:pic>
      <p:pic>
        <p:nvPicPr>
          <p:cNvPr id="12" name="Picture 11">
            <a:extLst>
              <a:ext uri="{FF2B5EF4-FFF2-40B4-BE49-F238E27FC236}">
                <a16:creationId xmlns:a16="http://schemas.microsoft.com/office/drawing/2014/main" id="{85A58F44-F89A-4F01-9AC5-90A4CD183C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46815" y="2443656"/>
            <a:ext cx="1716366" cy="1143100"/>
          </a:xfrm>
          <a:prstGeom prst="rect">
            <a:avLst/>
          </a:prstGeom>
        </p:spPr>
      </p:pic>
      <p:pic>
        <p:nvPicPr>
          <p:cNvPr id="16" name="Picture 15">
            <a:extLst>
              <a:ext uri="{FF2B5EF4-FFF2-40B4-BE49-F238E27FC236}">
                <a16:creationId xmlns:a16="http://schemas.microsoft.com/office/drawing/2014/main" id="{86BBA8D2-79D8-42B6-B190-9E8201DE177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01193" y="3586756"/>
            <a:ext cx="2291244" cy="1401134"/>
          </a:xfrm>
          <a:prstGeom prst="rect">
            <a:avLst/>
          </a:prstGeom>
        </p:spPr>
      </p:pic>
    </p:spTree>
    <p:extLst>
      <p:ext uri="{BB962C8B-B14F-4D97-AF65-F5344CB8AC3E}">
        <p14:creationId xmlns:p14="http://schemas.microsoft.com/office/powerpoint/2010/main" val="25326730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B7146-4E0D-45C3-AF2E-DF8C4D310285}"/>
              </a:ext>
            </a:extLst>
          </p:cNvPr>
          <p:cNvSpPr>
            <a:spLocks noGrp="1"/>
          </p:cNvSpPr>
          <p:nvPr>
            <p:ph type="title"/>
          </p:nvPr>
        </p:nvSpPr>
        <p:spPr>
          <a:xfrm>
            <a:off x="520304" y="1294909"/>
            <a:ext cx="8127699" cy="764003"/>
          </a:xfrm>
        </p:spPr>
        <p:txBody>
          <a:bodyPr/>
          <a:lstStyle/>
          <a:p>
            <a:r>
              <a:rPr lang="nb-NO" dirty="0"/>
              <a:t>Case </a:t>
            </a:r>
            <a:r>
              <a:rPr lang="nb-NO" dirty="0" err="1"/>
              <a:t>study</a:t>
            </a:r>
            <a:r>
              <a:rPr lang="nb-NO" dirty="0"/>
              <a:t> 2: Kymenlaakso, Finland</a:t>
            </a:r>
            <a:endParaRPr lang="sv-SE" dirty="0"/>
          </a:p>
        </p:txBody>
      </p:sp>
      <p:sp>
        <p:nvSpPr>
          <p:cNvPr id="3" name="Date Placeholder 2">
            <a:extLst>
              <a:ext uri="{FF2B5EF4-FFF2-40B4-BE49-F238E27FC236}">
                <a16:creationId xmlns:a16="http://schemas.microsoft.com/office/drawing/2014/main" id="{41017595-5795-42B7-B4B5-4A6288951BFF}"/>
              </a:ext>
            </a:extLst>
          </p:cNvPr>
          <p:cNvSpPr>
            <a:spLocks noGrp="1"/>
          </p:cNvSpPr>
          <p:nvPr>
            <p:ph type="dt" sz="half" idx="10"/>
          </p:nvPr>
        </p:nvSpPr>
        <p:spPr/>
        <p:txBody>
          <a:bodyPr/>
          <a:lstStyle/>
          <a:p>
            <a:pPr defTabSz="685800" fontAlgn="auto">
              <a:spcBef>
                <a:spcPts val="0"/>
              </a:spcBef>
              <a:spcAft>
                <a:spcPts val="0"/>
              </a:spcAft>
            </a:pPr>
            <a:r>
              <a:rPr lang="en-GB">
                <a:latin typeface="Corbel"/>
                <a:cs typeface="+mn-cs"/>
              </a:rPr>
              <a:t>03/09/2018</a:t>
            </a:r>
            <a:endParaRPr lang="en-GB" dirty="0">
              <a:latin typeface="Corbel"/>
              <a:cs typeface="+mn-cs"/>
            </a:endParaRPr>
          </a:p>
        </p:txBody>
      </p:sp>
      <p:sp>
        <p:nvSpPr>
          <p:cNvPr id="4" name="Footer Placeholder 3">
            <a:extLst>
              <a:ext uri="{FF2B5EF4-FFF2-40B4-BE49-F238E27FC236}">
                <a16:creationId xmlns:a16="http://schemas.microsoft.com/office/drawing/2014/main" id="{C6E9DA00-0165-421D-94AE-90621A59B24C}"/>
              </a:ext>
            </a:extLst>
          </p:cNvPr>
          <p:cNvSpPr>
            <a:spLocks noGrp="1"/>
          </p:cNvSpPr>
          <p:nvPr>
            <p:ph type="ftr" sz="quarter" idx="11"/>
          </p:nvPr>
        </p:nvSpPr>
        <p:spPr>
          <a:xfrm>
            <a:off x="5489051" y="4566150"/>
            <a:ext cx="3042891" cy="166876"/>
          </a:xfrm>
        </p:spPr>
        <p:txBody>
          <a:bodyPr/>
          <a:lstStyle/>
          <a:p>
            <a:pPr defTabSz="685800" fontAlgn="auto">
              <a:spcBef>
                <a:spcPts val="0"/>
              </a:spcBef>
              <a:spcAft>
                <a:spcPts val="0"/>
              </a:spcAft>
            </a:pPr>
            <a:r>
              <a:rPr lang="en-GB" dirty="0">
                <a:latin typeface="Corbel"/>
                <a:cs typeface="+mn-cs"/>
              </a:rPr>
              <a:t>Port of </a:t>
            </a:r>
            <a:r>
              <a:rPr lang="en-GB" dirty="0" err="1">
                <a:latin typeface="Corbel"/>
                <a:cs typeface="+mn-cs"/>
              </a:rPr>
              <a:t>Haminakotka</a:t>
            </a:r>
            <a:r>
              <a:rPr lang="en-GB" dirty="0">
                <a:latin typeface="Corbel"/>
                <a:cs typeface="+mn-cs"/>
              </a:rPr>
              <a:t> UPM biorefinery, virtual reality. </a:t>
            </a:r>
            <a:r>
              <a:rPr lang="en-GB" i="1" dirty="0">
                <a:latin typeface="Corbel"/>
                <a:cs typeface="+mn-cs"/>
              </a:rPr>
              <a:t>Source: </a:t>
            </a:r>
            <a:r>
              <a:rPr lang="en-GB" i="1" dirty="0" err="1">
                <a:latin typeface="Corbel"/>
                <a:cs typeface="+mn-cs"/>
              </a:rPr>
              <a:t>Unsplash</a:t>
            </a:r>
            <a:r>
              <a:rPr lang="en-GB" i="1" dirty="0">
                <a:latin typeface="Corbel"/>
                <a:cs typeface="+mn-cs"/>
              </a:rPr>
              <a:t> 2019</a:t>
            </a:r>
          </a:p>
        </p:txBody>
      </p:sp>
      <p:sp>
        <p:nvSpPr>
          <p:cNvPr id="5" name="Slide Number Placeholder 4">
            <a:extLst>
              <a:ext uri="{FF2B5EF4-FFF2-40B4-BE49-F238E27FC236}">
                <a16:creationId xmlns:a16="http://schemas.microsoft.com/office/drawing/2014/main" id="{B7398590-86AB-4914-8B80-7E6E512E59E8}"/>
              </a:ext>
            </a:extLst>
          </p:cNvPr>
          <p:cNvSpPr>
            <a:spLocks noGrp="1"/>
          </p:cNvSpPr>
          <p:nvPr>
            <p:ph type="sldNum" sz="quarter" idx="12"/>
          </p:nvPr>
        </p:nvSpPr>
        <p:spPr/>
        <p:txBody>
          <a:bodyPr/>
          <a:lstStyle/>
          <a:p>
            <a:pPr defTabSz="685800" fontAlgn="auto">
              <a:spcBef>
                <a:spcPts val="0"/>
              </a:spcBef>
              <a:spcAft>
                <a:spcPts val="0"/>
              </a:spcAft>
            </a:pPr>
            <a:fld id="{45D37B1E-C366-494F-A587-962AD9AABC83}" type="slidenum">
              <a:rPr lang="en-GB">
                <a:latin typeface="Corbel"/>
                <a:cs typeface="+mn-cs"/>
              </a:rPr>
              <a:pPr defTabSz="685800" fontAlgn="auto">
                <a:spcBef>
                  <a:spcPts val="0"/>
                </a:spcBef>
                <a:spcAft>
                  <a:spcPts val="0"/>
                </a:spcAft>
              </a:pPr>
              <a:t>39</a:t>
            </a:fld>
            <a:endParaRPr lang="en-GB" dirty="0">
              <a:latin typeface="Corbel"/>
              <a:cs typeface="+mn-cs"/>
            </a:endParaRPr>
          </a:p>
        </p:txBody>
      </p:sp>
      <p:sp>
        <p:nvSpPr>
          <p:cNvPr id="6" name="Text Placeholder 5">
            <a:extLst>
              <a:ext uri="{FF2B5EF4-FFF2-40B4-BE49-F238E27FC236}">
                <a16:creationId xmlns:a16="http://schemas.microsoft.com/office/drawing/2014/main" id="{1193DA71-ABAB-4798-BBD5-C57C9F1B7B41}"/>
              </a:ext>
            </a:extLst>
          </p:cNvPr>
          <p:cNvSpPr>
            <a:spLocks noGrp="1"/>
          </p:cNvSpPr>
          <p:nvPr>
            <p:ph type="body" sz="quarter" idx="13"/>
          </p:nvPr>
        </p:nvSpPr>
        <p:spPr>
          <a:xfrm>
            <a:off x="866890" y="2120878"/>
            <a:ext cx="4177058" cy="3441668"/>
          </a:xfrm>
        </p:spPr>
        <p:txBody>
          <a:bodyPr/>
          <a:lstStyle/>
          <a:p>
            <a:pPr marL="0" indent="0" algn="ctr">
              <a:buNone/>
            </a:pPr>
            <a:endParaRPr lang="en-US" sz="1500" i="1" dirty="0">
              <a:solidFill>
                <a:schemeClr val="accent2"/>
              </a:solidFill>
            </a:endParaRPr>
          </a:p>
          <a:p>
            <a:pPr marL="0" indent="0" algn="ctr">
              <a:buNone/>
            </a:pPr>
            <a:r>
              <a:rPr lang="en-US" i="1" dirty="0">
                <a:solidFill>
                  <a:schemeClr val="accent2"/>
                </a:solidFill>
              </a:rPr>
              <a:t>‘Kymenlaakso S3 process was an important impulse towards </a:t>
            </a:r>
            <a:r>
              <a:rPr lang="en-US" b="1" i="1" u="sng" dirty="0">
                <a:solidFill>
                  <a:schemeClr val="accent2"/>
                </a:solidFill>
              </a:rPr>
              <a:t>creating a common regional vision</a:t>
            </a:r>
            <a:r>
              <a:rPr lang="en-US" i="1" dirty="0">
                <a:solidFill>
                  <a:schemeClr val="accent2"/>
                </a:solidFill>
              </a:rPr>
              <a:t> about our long-term strengths and joint opportunities. It was a first attempt to </a:t>
            </a:r>
            <a:r>
              <a:rPr lang="en-US" b="1" i="1" u="sng" dirty="0">
                <a:solidFill>
                  <a:schemeClr val="accent2"/>
                </a:solidFill>
              </a:rPr>
              <a:t>comprehensively understand our real strengths </a:t>
            </a:r>
            <a:r>
              <a:rPr lang="en-US" i="1" dirty="0">
                <a:solidFill>
                  <a:schemeClr val="accent2"/>
                </a:solidFill>
              </a:rPr>
              <a:t>and joint possibilities.’ </a:t>
            </a:r>
          </a:p>
          <a:p>
            <a:pPr marL="0" indent="0" algn="ctr">
              <a:buNone/>
            </a:pPr>
            <a:r>
              <a:rPr lang="en-US" dirty="0">
                <a:solidFill>
                  <a:schemeClr val="accent2"/>
                </a:solidFill>
              </a:rPr>
              <a:t>(Interview K3 &amp; K5) </a:t>
            </a:r>
            <a:endParaRPr lang="sv-SE" dirty="0">
              <a:solidFill>
                <a:schemeClr val="accent2"/>
              </a:solidFill>
            </a:endParaRPr>
          </a:p>
        </p:txBody>
      </p:sp>
      <p:pic>
        <p:nvPicPr>
          <p:cNvPr id="8" name="Picture 7">
            <a:extLst>
              <a:ext uri="{FF2B5EF4-FFF2-40B4-BE49-F238E27FC236}">
                <a16:creationId xmlns:a16="http://schemas.microsoft.com/office/drawing/2014/main" id="{C6514171-CA75-40C4-A2B0-57B91FCCD8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65002" y="2546374"/>
            <a:ext cx="1953437" cy="974924"/>
          </a:xfrm>
          <a:prstGeom prst="rect">
            <a:avLst/>
          </a:prstGeom>
        </p:spPr>
      </p:pic>
      <p:pic>
        <p:nvPicPr>
          <p:cNvPr id="12" name="Picture 11">
            <a:extLst>
              <a:ext uri="{FF2B5EF4-FFF2-40B4-BE49-F238E27FC236}">
                <a16:creationId xmlns:a16="http://schemas.microsoft.com/office/drawing/2014/main" id="{5A489935-D569-4CD8-8D4A-DEB4D94567B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65002" y="3521299"/>
            <a:ext cx="1953437" cy="974924"/>
          </a:xfrm>
          <a:prstGeom prst="rect">
            <a:avLst/>
          </a:prstGeom>
        </p:spPr>
      </p:pic>
      <p:pic>
        <p:nvPicPr>
          <p:cNvPr id="14" name="Picture 13">
            <a:extLst>
              <a:ext uri="{FF2B5EF4-FFF2-40B4-BE49-F238E27FC236}">
                <a16:creationId xmlns:a16="http://schemas.microsoft.com/office/drawing/2014/main" id="{51E60F34-10D5-4DB7-BDDA-01006C327A0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18440" y="2547479"/>
            <a:ext cx="1113503" cy="1948743"/>
          </a:xfrm>
          <a:prstGeom prst="rect">
            <a:avLst/>
          </a:prstGeom>
        </p:spPr>
      </p:pic>
    </p:spTree>
    <p:extLst>
      <p:ext uri="{BB962C8B-B14F-4D97-AF65-F5344CB8AC3E}">
        <p14:creationId xmlns:p14="http://schemas.microsoft.com/office/powerpoint/2010/main" val="20069751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360A5584-05E2-42AA-BC7E-16DBD8D057AD}"/>
              </a:ext>
            </a:extLst>
          </p:cNvPr>
          <p:cNvSpPr>
            <a:spLocks noGrp="1" noChangeArrowheads="1"/>
          </p:cNvSpPr>
          <p:nvPr>
            <p:ph type="title"/>
          </p:nvPr>
        </p:nvSpPr>
        <p:spPr>
          <a:xfrm>
            <a:off x="611560" y="116632"/>
            <a:ext cx="8229600" cy="1143000"/>
          </a:xfrm>
        </p:spPr>
        <p:txBody>
          <a:bodyPr/>
          <a:lstStyle/>
          <a:p>
            <a:r>
              <a:rPr lang="sv-SE" altLang="sv-FI" dirty="0">
                <a:solidFill>
                  <a:srgbClr val="416E96"/>
                </a:solidFill>
              </a:rPr>
              <a:t>Åland </a:t>
            </a:r>
            <a:r>
              <a:rPr lang="sv-SE" altLang="sv-FI" dirty="0" err="1">
                <a:solidFill>
                  <a:srgbClr val="416E96"/>
                </a:solidFill>
              </a:rPr>
              <a:t>suffers</a:t>
            </a:r>
            <a:r>
              <a:rPr lang="sv-SE" altLang="sv-FI" dirty="0">
                <a:solidFill>
                  <a:srgbClr val="416E96"/>
                </a:solidFill>
              </a:rPr>
              <a:t> from an </a:t>
            </a:r>
            <a:r>
              <a:rPr lang="sv-SE" altLang="sv-FI" dirty="0" err="1">
                <a:solidFill>
                  <a:srgbClr val="416E96"/>
                </a:solidFill>
              </a:rPr>
              <a:t>increasing</a:t>
            </a:r>
            <a:r>
              <a:rPr lang="sv-SE" altLang="sv-FI" dirty="0">
                <a:solidFill>
                  <a:srgbClr val="416E96"/>
                </a:solidFill>
              </a:rPr>
              <a:t> deficit </a:t>
            </a:r>
            <a:r>
              <a:rPr lang="sv-SE" altLang="sv-FI" dirty="0" err="1">
                <a:solidFill>
                  <a:srgbClr val="416E96"/>
                </a:solidFill>
              </a:rPr>
              <a:t>of</a:t>
            </a:r>
            <a:r>
              <a:rPr lang="sv-SE" altLang="sv-FI" dirty="0">
                <a:solidFill>
                  <a:srgbClr val="416E96"/>
                </a:solidFill>
              </a:rPr>
              <a:t> </a:t>
            </a:r>
            <a:r>
              <a:rPr lang="sv-SE" altLang="sv-FI" dirty="0" err="1">
                <a:solidFill>
                  <a:srgbClr val="416E96"/>
                </a:solidFill>
              </a:rPr>
              <a:t>young</a:t>
            </a:r>
            <a:r>
              <a:rPr lang="sv-SE" altLang="sv-FI" dirty="0">
                <a:solidFill>
                  <a:srgbClr val="416E96"/>
                </a:solidFill>
              </a:rPr>
              <a:t> </a:t>
            </a:r>
            <a:r>
              <a:rPr lang="sv-SE" altLang="sv-FI" dirty="0" err="1">
                <a:solidFill>
                  <a:srgbClr val="416E96"/>
                </a:solidFill>
              </a:rPr>
              <a:t>women</a:t>
            </a:r>
            <a:endParaRPr lang="sv-SE" altLang="sv-FI" dirty="0">
              <a:solidFill>
                <a:srgbClr val="416E96"/>
              </a:solidFill>
            </a:endParaRPr>
          </a:p>
        </p:txBody>
      </p:sp>
      <p:graphicFrame>
        <p:nvGraphicFramePr>
          <p:cNvPr id="8" name="Diagram 7">
            <a:extLst>
              <a:ext uri="{FF2B5EF4-FFF2-40B4-BE49-F238E27FC236}">
                <a16:creationId xmlns:a16="http://schemas.microsoft.com/office/drawing/2014/main" id="{38F8A25F-F753-41B7-BB55-2967A0721BD7}"/>
              </a:ext>
            </a:extLst>
          </p:cNvPr>
          <p:cNvGraphicFramePr>
            <a:graphicFrameLocks/>
          </p:cNvGraphicFramePr>
          <p:nvPr>
            <p:extLst>
              <p:ext uri="{D42A27DB-BD31-4B8C-83A1-F6EECF244321}">
                <p14:modId xmlns:p14="http://schemas.microsoft.com/office/powerpoint/2010/main" val="3661247990"/>
              </p:ext>
            </p:extLst>
          </p:nvPr>
        </p:nvGraphicFramePr>
        <p:xfrm>
          <a:off x="1331640" y="1484784"/>
          <a:ext cx="6480720" cy="489654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8960909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EC71D8-ABD4-4F43-AF30-08636AC493E3}"/>
              </a:ext>
            </a:extLst>
          </p:cNvPr>
          <p:cNvSpPr>
            <a:spLocks noGrp="1"/>
          </p:cNvSpPr>
          <p:nvPr>
            <p:ph type="title"/>
          </p:nvPr>
        </p:nvSpPr>
        <p:spPr>
          <a:xfrm>
            <a:off x="506365" y="1294909"/>
            <a:ext cx="8127699" cy="764003"/>
          </a:xfrm>
        </p:spPr>
        <p:txBody>
          <a:bodyPr/>
          <a:lstStyle/>
          <a:p>
            <a:r>
              <a:rPr lang="nb-NO" dirty="0"/>
              <a:t>Case </a:t>
            </a:r>
            <a:r>
              <a:rPr lang="nb-NO" dirty="0" err="1"/>
              <a:t>study</a:t>
            </a:r>
            <a:r>
              <a:rPr lang="nb-NO" dirty="0"/>
              <a:t> 3: Nordland, Norway </a:t>
            </a:r>
            <a:endParaRPr lang="sv-SE" dirty="0"/>
          </a:p>
        </p:txBody>
      </p:sp>
      <p:sp>
        <p:nvSpPr>
          <p:cNvPr id="3" name="Date Placeholder 2">
            <a:extLst>
              <a:ext uri="{FF2B5EF4-FFF2-40B4-BE49-F238E27FC236}">
                <a16:creationId xmlns:a16="http://schemas.microsoft.com/office/drawing/2014/main" id="{1EA99D93-1F36-445F-9789-5EFA550E6B52}"/>
              </a:ext>
            </a:extLst>
          </p:cNvPr>
          <p:cNvSpPr>
            <a:spLocks noGrp="1"/>
          </p:cNvSpPr>
          <p:nvPr>
            <p:ph type="dt" sz="half" idx="10"/>
          </p:nvPr>
        </p:nvSpPr>
        <p:spPr/>
        <p:txBody>
          <a:bodyPr/>
          <a:lstStyle/>
          <a:p>
            <a:pPr defTabSz="685800" fontAlgn="auto">
              <a:spcBef>
                <a:spcPts val="0"/>
              </a:spcBef>
              <a:spcAft>
                <a:spcPts val="0"/>
              </a:spcAft>
            </a:pPr>
            <a:r>
              <a:rPr lang="en-GB">
                <a:latin typeface="Corbel"/>
                <a:cs typeface="+mn-cs"/>
              </a:rPr>
              <a:t>03/09/2018</a:t>
            </a:r>
            <a:endParaRPr lang="en-GB" dirty="0">
              <a:latin typeface="Corbel"/>
              <a:cs typeface="+mn-cs"/>
            </a:endParaRPr>
          </a:p>
        </p:txBody>
      </p:sp>
      <p:sp>
        <p:nvSpPr>
          <p:cNvPr id="4" name="Footer Placeholder 3">
            <a:extLst>
              <a:ext uri="{FF2B5EF4-FFF2-40B4-BE49-F238E27FC236}">
                <a16:creationId xmlns:a16="http://schemas.microsoft.com/office/drawing/2014/main" id="{7EBF6B61-C6B4-4114-82DA-EA97CD5C73C2}"/>
              </a:ext>
            </a:extLst>
          </p:cNvPr>
          <p:cNvSpPr>
            <a:spLocks noGrp="1"/>
          </p:cNvSpPr>
          <p:nvPr>
            <p:ph type="ftr" sz="quarter" idx="11"/>
          </p:nvPr>
        </p:nvSpPr>
        <p:spPr>
          <a:xfrm>
            <a:off x="5426485" y="5154875"/>
            <a:ext cx="3304562" cy="166876"/>
          </a:xfrm>
        </p:spPr>
        <p:txBody>
          <a:bodyPr/>
          <a:lstStyle/>
          <a:p>
            <a:pPr defTabSz="685800" fontAlgn="auto">
              <a:spcBef>
                <a:spcPts val="0"/>
              </a:spcBef>
              <a:spcAft>
                <a:spcPts val="0"/>
              </a:spcAft>
            </a:pPr>
            <a:r>
              <a:rPr lang="en-GB" dirty="0">
                <a:solidFill>
                  <a:srgbClr val="ADCFF1"/>
                </a:solidFill>
                <a:latin typeface="Corbel"/>
                <a:cs typeface="+mn-cs"/>
              </a:rPr>
              <a:t>Processing industry, aquaculture in </a:t>
            </a:r>
            <a:r>
              <a:rPr lang="en-GB" dirty="0" err="1">
                <a:solidFill>
                  <a:srgbClr val="ADCFF1"/>
                </a:solidFill>
                <a:latin typeface="Corbel"/>
                <a:cs typeface="+mn-cs"/>
              </a:rPr>
              <a:t>Salten</a:t>
            </a:r>
            <a:r>
              <a:rPr lang="en-GB" dirty="0">
                <a:solidFill>
                  <a:srgbClr val="ADCFF1"/>
                </a:solidFill>
                <a:latin typeface="Corbel"/>
                <a:cs typeface="+mn-cs"/>
              </a:rPr>
              <a:t>, kayaking in Lofoten. </a:t>
            </a:r>
            <a:r>
              <a:rPr lang="en-GB" i="1" dirty="0">
                <a:solidFill>
                  <a:srgbClr val="ADCFF1"/>
                </a:solidFill>
                <a:latin typeface="Corbel"/>
                <a:cs typeface="+mn-cs"/>
              </a:rPr>
              <a:t>Source: </a:t>
            </a:r>
            <a:r>
              <a:rPr lang="en-GB" i="1" dirty="0" err="1">
                <a:solidFill>
                  <a:srgbClr val="ADCFF1"/>
                </a:solidFill>
                <a:latin typeface="Corbel"/>
                <a:cs typeface="+mn-cs"/>
              </a:rPr>
              <a:t>Unsplash</a:t>
            </a:r>
            <a:r>
              <a:rPr lang="en-GB" i="1" dirty="0">
                <a:solidFill>
                  <a:srgbClr val="ADCFF1"/>
                </a:solidFill>
                <a:latin typeface="Corbel"/>
                <a:cs typeface="+mn-cs"/>
              </a:rPr>
              <a:t> 2019</a:t>
            </a:r>
          </a:p>
        </p:txBody>
      </p:sp>
      <p:sp>
        <p:nvSpPr>
          <p:cNvPr id="5" name="Slide Number Placeholder 4">
            <a:extLst>
              <a:ext uri="{FF2B5EF4-FFF2-40B4-BE49-F238E27FC236}">
                <a16:creationId xmlns:a16="http://schemas.microsoft.com/office/drawing/2014/main" id="{2C50C1F0-1C5C-4508-BE9A-99E26DAE6D16}"/>
              </a:ext>
            </a:extLst>
          </p:cNvPr>
          <p:cNvSpPr>
            <a:spLocks noGrp="1"/>
          </p:cNvSpPr>
          <p:nvPr>
            <p:ph type="sldNum" sz="quarter" idx="12"/>
          </p:nvPr>
        </p:nvSpPr>
        <p:spPr/>
        <p:txBody>
          <a:bodyPr/>
          <a:lstStyle/>
          <a:p>
            <a:pPr defTabSz="685800" fontAlgn="auto">
              <a:spcBef>
                <a:spcPts val="0"/>
              </a:spcBef>
              <a:spcAft>
                <a:spcPts val="0"/>
              </a:spcAft>
            </a:pPr>
            <a:fld id="{45D37B1E-C366-494F-A587-962AD9AABC83}" type="slidenum">
              <a:rPr lang="en-GB">
                <a:solidFill>
                  <a:srgbClr val="ADCFF1"/>
                </a:solidFill>
                <a:latin typeface="Corbel"/>
                <a:cs typeface="+mn-cs"/>
              </a:rPr>
              <a:pPr defTabSz="685800" fontAlgn="auto">
                <a:spcBef>
                  <a:spcPts val="0"/>
                </a:spcBef>
                <a:spcAft>
                  <a:spcPts val="0"/>
                </a:spcAft>
              </a:pPr>
              <a:t>40</a:t>
            </a:fld>
            <a:endParaRPr lang="en-GB" dirty="0">
              <a:solidFill>
                <a:srgbClr val="ADCFF1"/>
              </a:solidFill>
              <a:latin typeface="Corbel"/>
              <a:cs typeface="+mn-cs"/>
            </a:endParaRPr>
          </a:p>
        </p:txBody>
      </p:sp>
      <p:sp>
        <p:nvSpPr>
          <p:cNvPr id="6" name="Text Placeholder 5">
            <a:extLst>
              <a:ext uri="{FF2B5EF4-FFF2-40B4-BE49-F238E27FC236}">
                <a16:creationId xmlns:a16="http://schemas.microsoft.com/office/drawing/2014/main" id="{9BFB1732-80BC-42F2-820E-506A29F6E841}"/>
              </a:ext>
            </a:extLst>
          </p:cNvPr>
          <p:cNvSpPr>
            <a:spLocks noGrp="1"/>
          </p:cNvSpPr>
          <p:nvPr>
            <p:ph type="body" sz="quarter" idx="13"/>
          </p:nvPr>
        </p:nvSpPr>
        <p:spPr>
          <a:xfrm>
            <a:off x="506365" y="1676910"/>
            <a:ext cx="4597386" cy="3441668"/>
          </a:xfrm>
        </p:spPr>
        <p:txBody>
          <a:bodyPr/>
          <a:lstStyle/>
          <a:p>
            <a:pPr marL="0" indent="0" algn="ctr">
              <a:buNone/>
            </a:pPr>
            <a:endParaRPr lang="en-US" i="1" dirty="0">
              <a:solidFill>
                <a:schemeClr val="accent3"/>
              </a:solidFill>
            </a:endParaRPr>
          </a:p>
          <a:p>
            <a:pPr marL="0" indent="0" algn="ctr">
              <a:buNone/>
            </a:pPr>
            <a:r>
              <a:rPr lang="en-US" i="1" dirty="0">
                <a:solidFill>
                  <a:schemeClr val="accent3"/>
                </a:solidFill>
                <a:latin typeface="+mj-lt"/>
              </a:rPr>
              <a:t>‘Most financial instruments are connected to the national level today. But there are suggestions that the regional reform will transfer quite a few of these instruments to the regional level for the regions to have a broader set of responsibilities in regional development. The challenge is that we have so few instruments when creating an S3 strategy when it requires a policy mix and a multilevel governance structure.’ </a:t>
            </a:r>
            <a:r>
              <a:rPr lang="en-US" sz="1650" dirty="0">
                <a:solidFill>
                  <a:schemeClr val="accent3"/>
                </a:solidFill>
                <a:latin typeface="+mj-lt"/>
              </a:rPr>
              <a:t>(Interview N4) </a:t>
            </a:r>
          </a:p>
        </p:txBody>
      </p:sp>
      <p:pic>
        <p:nvPicPr>
          <p:cNvPr id="8" name="Picture 7">
            <a:extLst>
              <a:ext uri="{FF2B5EF4-FFF2-40B4-BE49-F238E27FC236}">
                <a16:creationId xmlns:a16="http://schemas.microsoft.com/office/drawing/2014/main" id="{934B73BA-C9D8-4E33-A170-8ECB4BBADBC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26485" y="2242122"/>
            <a:ext cx="1281689" cy="1314083"/>
          </a:xfrm>
          <a:prstGeom prst="rect">
            <a:avLst/>
          </a:prstGeom>
        </p:spPr>
      </p:pic>
      <p:pic>
        <p:nvPicPr>
          <p:cNvPr id="10" name="Picture 9">
            <a:extLst>
              <a:ext uri="{FF2B5EF4-FFF2-40B4-BE49-F238E27FC236}">
                <a16:creationId xmlns:a16="http://schemas.microsoft.com/office/drawing/2014/main" id="{D41F0DB7-A506-45E2-8369-C124ED052B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26484" y="3556205"/>
            <a:ext cx="3304562" cy="1573014"/>
          </a:xfrm>
          <a:prstGeom prst="rect">
            <a:avLst/>
          </a:prstGeom>
        </p:spPr>
      </p:pic>
      <p:pic>
        <p:nvPicPr>
          <p:cNvPr id="14" name="Picture 13">
            <a:extLst>
              <a:ext uri="{FF2B5EF4-FFF2-40B4-BE49-F238E27FC236}">
                <a16:creationId xmlns:a16="http://schemas.microsoft.com/office/drawing/2014/main" id="{BC7B28B0-65E9-448A-A416-10CA6EF3093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08174" y="2242122"/>
            <a:ext cx="2022872" cy="1314083"/>
          </a:xfrm>
          <a:prstGeom prst="rect">
            <a:avLst/>
          </a:prstGeom>
        </p:spPr>
      </p:pic>
    </p:spTree>
    <p:extLst>
      <p:ext uri="{BB962C8B-B14F-4D97-AF65-F5344CB8AC3E}">
        <p14:creationId xmlns:p14="http://schemas.microsoft.com/office/powerpoint/2010/main" val="155032951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64DAD-2C24-49A0-96FB-9F105A661444}"/>
              </a:ext>
            </a:extLst>
          </p:cNvPr>
          <p:cNvSpPr>
            <a:spLocks noGrp="1"/>
          </p:cNvSpPr>
          <p:nvPr>
            <p:ph type="title"/>
          </p:nvPr>
        </p:nvSpPr>
        <p:spPr>
          <a:xfrm>
            <a:off x="391842" y="1066612"/>
            <a:ext cx="8127699" cy="764003"/>
          </a:xfrm>
        </p:spPr>
        <p:txBody>
          <a:bodyPr/>
          <a:lstStyle/>
          <a:p>
            <a:r>
              <a:rPr lang="nb-NO" dirty="0"/>
              <a:t>Nordic S3: Key </a:t>
            </a:r>
            <a:r>
              <a:rPr lang="nb-NO" dirty="0" err="1"/>
              <a:t>findings</a:t>
            </a:r>
            <a:endParaRPr lang="sv-SE" dirty="0"/>
          </a:p>
        </p:txBody>
      </p:sp>
      <p:sp>
        <p:nvSpPr>
          <p:cNvPr id="3" name="Date Placeholder 2">
            <a:extLst>
              <a:ext uri="{FF2B5EF4-FFF2-40B4-BE49-F238E27FC236}">
                <a16:creationId xmlns:a16="http://schemas.microsoft.com/office/drawing/2014/main" id="{34259908-CC1B-4BC6-A2DE-3D45F30A1ABC}"/>
              </a:ext>
            </a:extLst>
          </p:cNvPr>
          <p:cNvSpPr>
            <a:spLocks noGrp="1"/>
          </p:cNvSpPr>
          <p:nvPr>
            <p:ph type="dt" sz="half" idx="10"/>
          </p:nvPr>
        </p:nvSpPr>
        <p:spPr/>
        <p:txBody>
          <a:bodyPr/>
          <a:lstStyle/>
          <a:p>
            <a:pPr defTabSz="685800" fontAlgn="auto">
              <a:spcBef>
                <a:spcPts val="0"/>
              </a:spcBef>
              <a:spcAft>
                <a:spcPts val="0"/>
              </a:spcAft>
            </a:pPr>
            <a:r>
              <a:rPr lang="en-GB">
                <a:latin typeface="Corbel"/>
                <a:cs typeface="+mn-cs"/>
              </a:rPr>
              <a:t>03/09/2018</a:t>
            </a:r>
            <a:endParaRPr lang="en-GB" dirty="0">
              <a:latin typeface="Corbel"/>
              <a:cs typeface="+mn-cs"/>
            </a:endParaRPr>
          </a:p>
        </p:txBody>
      </p:sp>
      <p:sp>
        <p:nvSpPr>
          <p:cNvPr id="4" name="Footer Placeholder 3">
            <a:extLst>
              <a:ext uri="{FF2B5EF4-FFF2-40B4-BE49-F238E27FC236}">
                <a16:creationId xmlns:a16="http://schemas.microsoft.com/office/drawing/2014/main" id="{4CE26184-1B46-47E6-9083-C0CEDB35989A}"/>
              </a:ext>
            </a:extLst>
          </p:cNvPr>
          <p:cNvSpPr>
            <a:spLocks noGrp="1"/>
          </p:cNvSpPr>
          <p:nvPr>
            <p:ph type="ftr" sz="quarter" idx="11"/>
          </p:nvPr>
        </p:nvSpPr>
        <p:spPr/>
        <p:txBody>
          <a:bodyPr/>
          <a:lstStyle/>
          <a:p>
            <a:pPr defTabSz="685800" fontAlgn="auto">
              <a:spcBef>
                <a:spcPts val="0"/>
              </a:spcBef>
              <a:spcAft>
                <a:spcPts val="0"/>
              </a:spcAft>
            </a:pPr>
            <a:endParaRPr lang="en-GB" dirty="0">
              <a:latin typeface="Corbel"/>
              <a:cs typeface="+mn-cs"/>
            </a:endParaRPr>
          </a:p>
        </p:txBody>
      </p:sp>
      <p:sp>
        <p:nvSpPr>
          <p:cNvPr id="5" name="Slide Number Placeholder 4">
            <a:extLst>
              <a:ext uri="{FF2B5EF4-FFF2-40B4-BE49-F238E27FC236}">
                <a16:creationId xmlns:a16="http://schemas.microsoft.com/office/drawing/2014/main" id="{79C9D074-491D-4F93-A37A-1151535FD9C2}"/>
              </a:ext>
            </a:extLst>
          </p:cNvPr>
          <p:cNvSpPr>
            <a:spLocks noGrp="1"/>
          </p:cNvSpPr>
          <p:nvPr>
            <p:ph type="sldNum" sz="quarter" idx="12"/>
          </p:nvPr>
        </p:nvSpPr>
        <p:spPr/>
        <p:txBody>
          <a:bodyPr/>
          <a:lstStyle/>
          <a:p>
            <a:pPr defTabSz="685800" fontAlgn="auto">
              <a:spcBef>
                <a:spcPts val="0"/>
              </a:spcBef>
              <a:spcAft>
                <a:spcPts val="0"/>
              </a:spcAft>
            </a:pPr>
            <a:fld id="{45D37B1E-C366-494F-A587-962AD9AABC83}" type="slidenum">
              <a:rPr lang="en-GB">
                <a:latin typeface="Corbel"/>
                <a:cs typeface="+mn-cs"/>
              </a:rPr>
              <a:pPr defTabSz="685800" fontAlgn="auto">
                <a:spcBef>
                  <a:spcPts val="0"/>
                </a:spcBef>
                <a:spcAft>
                  <a:spcPts val="0"/>
                </a:spcAft>
              </a:pPr>
              <a:t>41</a:t>
            </a:fld>
            <a:endParaRPr lang="en-GB" dirty="0">
              <a:latin typeface="Corbel"/>
              <a:cs typeface="+mn-cs"/>
            </a:endParaRPr>
          </a:p>
        </p:txBody>
      </p:sp>
      <p:sp>
        <p:nvSpPr>
          <p:cNvPr id="6" name="Text Placeholder 5">
            <a:extLst>
              <a:ext uri="{FF2B5EF4-FFF2-40B4-BE49-F238E27FC236}">
                <a16:creationId xmlns:a16="http://schemas.microsoft.com/office/drawing/2014/main" id="{D146B1E4-3FF1-41E8-9B4D-93DEE5C88851}"/>
              </a:ext>
            </a:extLst>
          </p:cNvPr>
          <p:cNvSpPr>
            <a:spLocks noGrp="1"/>
          </p:cNvSpPr>
          <p:nvPr>
            <p:ph type="body" sz="quarter" idx="13"/>
          </p:nvPr>
        </p:nvSpPr>
        <p:spPr>
          <a:xfrm>
            <a:off x="492426" y="1708166"/>
            <a:ext cx="8099822" cy="3812524"/>
          </a:xfrm>
        </p:spPr>
        <p:txBody>
          <a:bodyPr/>
          <a:lstStyle/>
          <a:p>
            <a:pPr marL="385763" indent="-385763">
              <a:buFont typeface="+mj-lt"/>
              <a:buAutoNum type="arabicPeriod"/>
            </a:pPr>
            <a:r>
              <a:rPr lang="sv-SE" sz="1950" b="1" dirty="0">
                <a:solidFill>
                  <a:schemeClr val="accent2"/>
                </a:solidFill>
              </a:rPr>
              <a:t>S3 - strong </a:t>
            </a:r>
            <a:r>
              <a:rPr lang="sv-SE" sz="1950" b="1" dirty="0" err="1">
                <a:solidFill>
                  <a:schemeClr val="accent2"/>
                </a:solidFill>
              </a:rPr>
              <a:t>regardless</a:t>
            </a:r>
            <a:r>
              <a:rPr lang="sv-SE" sz="1950" b="1" dirty="0">
                <a:solidFill>
                  <a:schemeClr val="accent2"/>
                </a:solidFill>
              </a:rPr>
              <a:t> </a:t>
            </a:r>
            <a:r>
              <a:rPr lang="sv-SE" sz="1950" b="1" dirty="0" err="1">
                <a:solidFill>
                  <a:schemeClr val="accent2"/>
                </a:solidFill>
              </a:rPr>
              <a:t>of</a:t>
            </a:r>
            <a:r>
              <a:rPr lang="sv-SE" sz="1950" b="1" dirty="0">
                <a:solidFill>
                  <a:schemeClr val="accent2"/>
                </a:solidFill>
              </a:rPr>
              <a:t> ex ante. </a:t>
            </a:r>
          </a:p>
          <a:p>
            <a:pPr marL="574763" lvl="1" indent="-385763">
              <a:buFont typeface="+mj-lt"/>
              <a:buAutoNum type="alphaLcPeriod"/>
            </a:pPr>
            <a:r>
              <a:rPr lang="sv-SE" sz="1725" dirty="0">
                <a:solidFill>
                  <a:schemeClr val="accent2"/>
                </a:solidFill>
              </a:rPr>
              <a:t>Ex ante </a:t>
            </a:r>
            <a:r>
              <a:rPr lang="sv-SE" sz="1725" dirty="0" err="1">
                <a:solidFill>
                  <a:schemeClr val="accent2"/>
                </a:solidFill>
              </a:rPr>
              <a:t>cases</a:t>
            </a:r>
            <a:r>
              <a:rPr lang="sv-SE" sz="1725" dirty="0">
                <a:solidFill>
                  <a:schemeClr val="accent2"/>
                </a:solidFill>
              </a:rPr>
              <a:t>  - </a:t>
            </a:r>
            <a:r>
              <a:rPr lang="sv-SE" sz="1725" dirty="0" err="1">
                <a:solidFill>
                  <a:schemeClr val="accent2"/>
                </a:solidFill>
              </a:rPr>
              <a:t>often</a:t>
            </a:r>
            <a:r>
              <a:rPr lang="sv-SE" sz="1725" dirty="0">
                <a:solidFill>
                  <a:schemeClr val="accent2"/>
                </a:solidFill>
              </a:rPr>
              <a:t> </a:t>
            </a:r>
            <a:r>
              <a:rPr lang="sv-SE" sz="1725" dirty="0" err="1">
                <a:solidFill>
                  <a:schemeClr val="accent2"/>
                </a:solidFill>
              </a:rPr>
              <a:t>pragmatic</a:t>
            </a:r>
            <a:r>
              <a:rPr lang="sv-SE" sz="1725" dirty="0">
                <a:solidFill>
                  <a:schemeClr val="accent2"/>
                </a:solidFill>
              </a:rPr>
              <a:t> </a:t>
            </a:r>
            <a:r>
              <a:rPr lang="sv-SE" sz="1725" dirty="0" err="1">
                <a:solidFill>
                  <a:schemeClr val="accent2"/>
                </a:solidFill>
              </a:rPr>
              <a:t>rather</a:t>
            </a:r>
            <a:r>
              <a:rPr lang="sv-SE" sz="1725" dirty="0">
                <a:solidFill>
                  <a:schemeClr val="accent2"/>
                </a:solidFill>
              </a:rPr>
              <a:t> </a:t>
            </a:r>
            <a:r>
              <a:rPr lang="sv-SE" sz="1725" dirty="0" err="1">
                <a:solidFill>
                  <a:schemeClr val="accent2"/>
                </a:solidFill>
              </a:rPr>
              <a:t>than</a:t>
            </a:r>
            <a:r>
              <a:rPr lang="sv-SE" sz="1725" dirty="0">
                <a:solidFill>
                  <a:schemeClr val="accent2"/>
                </a:solidFill>
              </a:rPr>
              <a:t> </a:t>
            </a:r>
            <a:r>
              <a:rPr lang="sv-SE" sz="1725" dirty="0" err="1">
                <a:solidFill>
                  <a:schemeClr val="accent2"/>
                </a:solidFill>
              </a:rPr>
              <a:t>willed</a:t>
            </a:r>
            <a:endParaRPr lang="sv-SE" sz="1725" dirty="0">
              <a:solidFill>
                <a:schemeClr val="accent2"/>
              </a:solidFill>
            </a:endParaRPr>
          </a:p>
          <a:p>
            <a:pPr marL="574763" lvl="1" indent="-385763">
              <a:buFont typeface="+mj-lt"/>
              <a:buAutoNum type="alphaLcPeriod"/>
            </a:pPr>
            <a:r>
              <a:rPr lang="sv-SE" sz="1725" dirty="0" err="1">
                <a:solidFill>
                  <a:schemeClr val="accent2"/>
                </a:solidFill>
              </a:rPr>
              <a:t>Advanced</a:t>
            </a:r>
            <a:r>
              <a:rPr lang="sv-SE" sz="1725" dirty="0">
                <a:solidFill>
                  <a:schemeClr val="accent2"/>
                </a:solidFill>
              </a:rPr>
              <a:t> S3 </a:t>
            </a:r>
            <a:r>
              <a:rPr lang="sv-SE" sz="1725" dirty="0" err="1">
                <a:solidFill>
                  <a:schemeClr val="accent2"/>
                </a:solidFill>
              </a:rPr>
              <a:t>cases</a:t>
            </a:r>
            <a:r>
              <a:rPr lang="sv-SE" sz="1725" dirty="0">
                <a:solidFill>
                  <a:schemeClr val="accent2"/>
                </a:solidFill>
              </a:rPr>
              <a:t> </a:t>
            </a:r>
            <a:r>
              <a:rPr lang="sv-SE" sz="1725" dirty="0" err="1">
                <a:solidFill>
                  <a:schemeClr val="accent2"/>
                </a:solidFill>
              </a:rPr>
              <a:t>have</a:t>
            </a:r>
            <a:r>
              <a:rPr lang="sv-SE" sz="1725" dirty="0">
                <a:solidFill>
                  <a:schemeClr val="accent2"/>
                </a:solidFill>
              </a:rPr>
              <a:t> hit the </a:t>
            </a:r>
            <a:r>
              <a:rPr lang="sv-SE" sz="1725" dirty="0" err="1">
                <a:solidFill>
                  <a:schemeClr val="accent2"/>
                </a:solidFill>
              </a:rPr>
              <a:t>ground</a:t>
            </a:r>
            <a:r>
              <a:rPr lang="sv-SE" sz="1725" dirty="0">
                <a:solidFill>
                  <a:schemeClr val="accent2"/>
                </a:solidFill>
              </a:rPr>
              <a:t> </a:t>
            </a:r>
            <a:r>
              <a:rPr lang="sv-SE" sz="1725" dirty="0" err="1">
                <a:solidFill>
                  <a:schemeClr val="accent2"/>
                </a:solidFill>
              </a:rPr>
              <a:t>running</a:t>
            </a:r>
            <a:r>
              <a:rPr lang="sv-SE" sz="1725" dirty="0">
                <a:solidFill>
                  <a:schemeClr val="accent2"/>
                </a:solidFill>
              </a:rPr>
              <a:t> and </a:t>
            </a:r>
            <a:r>
              <a:rPr lang="sv-SE" sz="1725" dirty="0" err="1">
                <a:solidFill>
                  <a:schemeClr val="accent2"/>
                </a:solidFill>
              </a:rPr>
              <a:t>use</a:t>
            </a:r>
            <a:r>
              <a:rPr lang="sv-SE" sz="1725" dirty="0">
                <a:solidFill>
                  <a:schemeClr val="accent2"/>
                </a:solidFill>
              </a:rPr>
              <a:t> it for </a:t>
            </a:r>
            <a:r>
              <a:rPr lang="sv-SE" sz="1725" dirty="0" err="1">
                <a:solidFill>
                  <a:schemeClr val="accent2"/>
                </a:solidFill>
              </a:rPr>
              <a:t>catalysing</a:t>
            </a:r>
            <a:r>
              <a:rPr lang="sv-SE" sz="1725" dirty="0">
                <a:solidFill>
                  <a:schemeClr val="accent2"/>
                </a:solidFill>
              </a:rPr>
              <a:t> </a:t>
            </a:r>
            <a:r>
              <a:rPr lang="sv-SE" sz="1725" dirty="0" err="1">
                <a:solidFill>
                  <a:schemeClr val="accent2"/>
                </a:solidFill>
              </a:rPr>
              <a:t>change</a:t>
            </a:r>
            <a:r>
              <a:rPr lang="sv-SE" sz="1725" dirty="0">
                <a:solidFill>
                  <a:schemeClr val="accent2"/>
                </a:solidFill>
              </a:rPr>
              <a:t> </a:t>
            </a:r>
            <a:r>
              <a:rPr lang="sv-SE" sz="1725" dirty="0">
                <a:solidFill>
                  <a:schemeClr val="accent2"/>
                </a:solidFill>
                <a:sym typeface="Wingdings" panose="05000000000000000000" pitchFamily="2" charset="2"/>
              </a:rPr>
              <a:t> de facto S3</a:t>
            </a:r>
          </a:p>
          <a:p>
            <a:pPr marL="385763" indent="-385763">
              <a:buFont typeface="+mj-lt"/>
              <a:buAutoNum type="arabicPeriod"/>
            </a:pPr>
            <a:r>
              <a:rPr lang="sv-SE" sz="1950" b="1" dirty="0">
                <a:solidFill>
                  <a:schemeClr val="accent2"/>
                </a:solidFill>
                <a:sym typeface="Wingdings" panose="05000000000000000000" pitchFamily="2" charset="2"/>
              </a:rPr>
              <a:t>Communication</a:t>
            </a:r>
            <a:r>
              <a:rPr lang="sv-SE" sz="1800" b="1" dirty="0">
                <a:solidFill>
                  <a:schemeClr val="accent2"/>
                </a:solidFill>
                <a:sym typeface="Wingdings" panose="05000000000000000000" pitchFamily="2" charset="2"/>
              </a:rPr>
              <a:t> </a:t>
            </a:r>
            <a:r>
              <a:rPr lang="sv-SE" sz="1725" dirty="0" err="1">
                <a:solidFill>
                  <a:schemeClr val="accent2"/>
                </a:solidFill>
                <a:sym typeface="Wingdings" panose="05000000000000000000" pitchFamily="2" charset="2"/>
              </a:rPr>
              <a:t>of</a:t>
            </a:r>
            <a:r>
              <a:rPr lang="sv-SE" sz="1725" dirty="0">
                <a:solidFill>
                  <a:schemeClr val="accent2"/>
                </a:solidFill>
                <a:sym typeface="Wingdings" panose="05000000000000000000" pitchFamily="2" charset="2"/>
              </a:rPr>
              <a:t> </a:t>
            </a:r>
            <a:r>
              <a:rPr lang="sv-SE" sz="1725" dirty="0" err="1">
                <a:solidFill>
                  <a:schemeClr val="accent2"/>
                </a:solidFill>
                <a:sym typeface="Wingdings" panose="05000000000000000000" pitchFamily="2" charset="2"/>
              </a:rPr>
              <a:t>added</a:t>
            </a:r>
            <a:r>
              <a:rPr lang="sv-SE" sz="1725" dirty="0">
                <a:solidFill>
                  <a:schemeClr val="accent2"/>
                </a:solidFill>
                <a:sym typeface="Wingdings" panose="05000000000000000000" pitchFamily="2" charset="2"/>
              </a:rPr>
              <a:t> </a:t>
            </a:r>
            <a:r>
              <a:rPr lang="sv-SE" sz="1725" dirty="0" err="1">
                <a:solidFill>
                  <a:schemeClr val="accent2"/>
                </a:solidFill>
                <a:sym typeface="Wingdings" panose="05000000000000000000" pitchFamily="2" charset="2"/>
              </a:rPr>
              <a:t>value</a:t>
            </a:r>
            <a:r>
              <a:rPr lang="sv-SE" sz="1725" dirty="0">
                <a:solidFill>
                  <a:schemeClr val="accent2"/>
                </a:solidFill>
                <a:sym typeface="Wingdings" panose="05000000000000000000" pitchFamily="2" charset="2"/>
              </a:rPr>
              <a:t> to </a:t>
            </a:r>
            <a:r>
              <a:rPr lang="sv-SE" sz="1725" dirty="0" err="1">
                <a:solidFill>
                  <a:schemeClr val="accent2"/>
                </a:solidFill>
                <a:sym typeface="Wingdings" panose="05000000000000000000" pitchFamily="2" charset="2"/>
              </a:rPr>
              <a:t>incentivise</a:t>
            </a:r>
            <a:r>
              <a:rPr lang="sv-SE" sz="1725" dirty="0">
                <a:solidFill>
                  <a:schemeClr val="accent2"/>
                </a:solidFill>
                <a:sym typeface="Wingdings" panose="05000000000000000000" pitchFamily="2" charset="2"/>
              </a:rPr>
              <a:t>, </a:t>
            </a:r>
            <a:r>
              <a:rPr lang="sv-SE" sz="1725" dirty="0" err="1">
                <a:solidFill>
                  <a:schemeClr val="accent2"/>
                </a:solidFill>
                <a:sym typeface="Wingdings" panose="05000000000000000000" pitchFamily="2" charset="2"/>
              </a:rPr>
              <a:t>engage</a:t>
            </a:r>
            <a:r>
              <a:rPr lang="sv-SE" sz="1725" dirty="0">
                <a:solidFill>
                  <a:schemeClr val="accent2"/>
                </a:solidFill>
                <a:sym typeface="Wingdings" panose="05000000000000000000" pitchFamily="2" charset="2"/>
              </a:rPr>
              <a:t> and </a:t>
            </a:r>
            <a:r>
              <a:rPr lang="sv-SE" sz="1725" dirty="0" err="1">
                <a:solidFill>
                  <a:schemeClr val="accent2"/>
                </a:solidFill>
                <a:sym typeface="Wingdings" panose="05000000000000000000" pitchFamily="2" charset="2"/>
              </a:rPr>
              <a:t>mobilise</a:t>
            </a:r>
            <a:r>
              <a:rPr lang="sv-SE" sz="1725" dirty="0">
                <a:solidFill>
                  <a:schemeClr val="accent2"/>
                </a:solidFill>
                <a:sym typeface="Wingdings" panose="05000000000000000000" pitchFamily="2" charset="2"/>
              </a:rPr>
              <a:t> </a:t>
            </a:r>
            <a:r>
              <a:rPr lang="sv-SE" sz="1725" dirty="0" err="1">
                <a:solidFill>
                  <a:schemeClr val="accent2"/>
                </a:solidFill>
                <a:sym typeface="Wingdings" panose="05000000000000000000" pitchFamily="2" charset="2"/>
              </a:rPr>
              <a:t>actors</a:t>
            </a:r>
            <a:endParaRPr lang="sv-SE" sz="1725" dirty="0">
              <a:solidFill>
                <a:schemeClr val="accent2"/>
              </a:solidFill>
              <a:sym typeface="Wingdings" panose="05000000000000000000" pitchFamily="2" charset="2"/>
            </a:endParaRPr>
          </a:p>
          <a:p>
            <a:pPr marL="385763" indent="-385763">
              <a:buFont typeface="+mj-lt"/>
              <a:buAutoNum type="arabicPeriod"/>
            </a:pPr>
            <a:r>
              <a:rPr lang="sv-SE" sz="1950" b="1" dirty="0" err="1">
                <a:solidFill>
                  <a:schemeClr val="accent2"/>
                </a:solidFill>
                <a:sym typeface="Wingdings" panose="05000000000000000000" pitchFamily="2" charset="2"/>
              </a:rPr>
              <a:t>Enabling</a:t>
            </a:r>
            <a:r>
              <a:rPr lang="sv-SE" sz="1950" b="1" dirty="0">
                <a:solidFill>
                  <a:schemeClr val="accent2"/>
                </a:solidFill>
                <a:sym typeface="Wingdings" panose="05000000000000000000" pitchFamily="2" charset="2"/>
              </a:rPr>
              <a:t> </a:t>
            </a:r>
            <a:r>
              <a:rPr lang="sv-SE" sz="1950" b="1" dirty="0" err="1">
                <a:solidFill>
                  <a:schemeClr val="accent2"/>
                </a:solidFill>
                <a:sym typeface="Wingdings" panose="05000000000000000000" pitchFamily="2" charset="2"/>
              </a:rPr>
              <a:t>factors</a:t>
            </a:r>
            <a:r>
              <a:rPr lang="sv-SE" sz="1950" b="1" dirty="0">
                <a:solidFill>
                  <a:schemeClr val="accent2"/>
                </a:solidFill>
                <a:sym typeface="Wingdings" panose="05000000000000000000" pitchFamily="2" charset="2"/>
              </a:rPr>
              <a:t>: </a:t>
            </a:r>
            <a:r>
              <a:rPr lang="en-US" sz="1725" dirty="0">
                <a:solidFill>
                  <a:schemeClr val="accent2"/>
                </a:solidFill>
                <a:sym typeface="Wingdings" panose="05000000000000000000" pitchFamily="2" charset="2"/>
              </a:rPr>
              <a:t>S</a:t>
            </a:r>
            <a:r>
              <a:rPr lang="en-US" sz="1725" dirty="0">
                <a:solidFill>
                  <a:schemeClr val="accent2"/>
                </a:solidFill>
              </a:rPr>
              <a:t>ocial capital, transregional knowledge sharing, existing innovation structures</a:t>
            </a:r>
          </a:p>
          <a:p>
            <a:pPr marL="385763" indent="-385763">
              <a:buFont typeface="+mj-lt"/>
              <a:buAutoNum type="arabicPeriod"/>
            </a:pPr>
            <a:r>
              <a:rPr lang="en-US" sz="1950" b="1" dirty="0">
                <a:solidFill>
                  <a:schemeClr val="accent2"/>
                </a:solidFill>
                <a:sym typeface="Wingdings" panose="05000000000000000000" pitchFamily="2" charset="2"/>
              </a:rPr>
              <a:t>Impeding factors</a:t>
            </a:r>
            <a:r>
              <a:rPr lang="en-US" sz="1800" b="1" dirty="0">
                <a:solidFill>
                  <a:schemeClr val="accent2"/>
                </a:solidFill>
                <a:sym typeface="Wingdings" panose="05000000000000000000" pitchFamily="2" charset="2"/>
              </a:rPr>
              <a:t>: </a:t>
            </a:r>
            <a:r>
              <a:rPr lang="en-US" sz="1725" dirty="0">
                <a:solidFill>
                  <a:schemeClr val="accent2"/>
                </a:solidFill>
                <a:sym typeface="Wingdings" panose="05000000000000000000" pitchFamily="2" charset="2"/>
              </a:rPr>
              <a:t>Actor engagement, ‘optimal size’, lack of ownership  mandate</a:t>
            </a:r>
            <a:r>
              <a:rPr lang="en-US" sz="1650" dirty="0">
                <a:solidFill>
                  <a:schemeClr val="accent2"/>
                </a:solidFill>
                <a:sym typeface="Wingdings" panose="05000000000000000000" pitchFamily="2" charset="2"/>
              </a:rPr>
              <a:t>. </a:t>
            </a:r>
          </a:p>
          <a:p>
            <a:pPr marL="385763" indent="-385763">
              <a:buFont typeface="+mj-lt"/>
              <a:buAutoNum type="arabicPeriod"/>
            </a:pPr>
            <a:r>
              <a:rPr lang="en-US" sz="1950" b="1" dirty="0">
                <a:solidFill>
                  <a:schemeClr val="accent2"/>
                </a:solidFill>
                <a:sym typeface="Wingdings" panose="05000000000000000000" pitchFamily="2" charset="2"/>
              </a:rPr>
              <a:t>Regions as platforms </a:t>
            </a:r>
            <a:r>
              <a:rPr lang="en-US" sz="1725" dirty="0">
                <a:solidFill>
                  <a:schemeClr val="accent2"/>
                </a:solidFill>
                <a:sym typeface="Wingdings" panose="05000000000000000000" pitchFamily="2" charset="2"/>
              </a:rPr>
              <a:t>for networking and catalyzing change, but limited by relative regional power to </a:t>
            </a:r>
            <a:r>
              <a:rPr lang="en-US" sz="1725" dirty="0" err="1">
                <a:solidFill>
                  <a:schemeClr val="accent2"/>
                </a:solidFill>
                <a:sym typeface="Wingdings" panose="05000000000000000000" pitchFamily="2" charset="2"/>
              </a:rPr>
              <a:t>operationalise</a:t>
            </a:r>
            <a:r>
              <a:rPr lang="en-US" sz="1725" dirty="0">
                <a:solidFill>
                  <a:schemeClr val="accent2"/>
                </a:solidFill>
                <a:sym typeface="Wingdings" panose="05000000000000000000" pitchFamily="2" charset="2"/>
              </a:rPr>
              <a:t> the concept</a:t>
            </a:r>
          </a:p>
          <a:p>
            <a:pPr marL="385763" indent="-385763">
              <a:buFont typeface="+mj-lt"/>
              <a:buAutoNum type="arabicPeriod"/>
            </a:pPr>
            <a:r>
              <a:rPr lang="en-US" sz="1950" b="1" dirty="0">
                <a:solidFill>
                  <a:schemeClr val="accent2"/>
                </a:solidFill>
                <a:sym typeface="Wingdings" panose="05000000000000000000" pitchFamily="2" charset="2"/>
              </a:rPr>
              <a:t>Green perspectives </a:t>
            </a:r>
            <a:r>
              <a:rPr lang="en-US" sz="1725" dirty="0">
                <a:solidFill>
                  <a:schemeClr val="accent2"/>
                </a:solidFill>
                <a:sym typeface="Wingdings" panose="05000000000000000000" pitchFamily="2" charset="2"/>
              </a:rPr>
              <a:t>often included by default  S3 adds additional incentives to enforce change.</a:t>
            </a:r>
          </a:p>
          <a:p>
            <a:pPr marL="0" indent="0">
              <a:buNone/>
            </a:pPr>
            <a:endParaRPr lang="sv-SE" sz="2400" dirty="0">
              <a:solidFill>
                <a:schemeClr val="accent2"/>
              </a:solidFill>
            </a:endParaRPr>
          </a:p>
        </p:txBody>
      </p:sp>
    </p:spTree>
    <p:extLst>
      <p:ext uri="{BB962C8B-B14F-4D97-AF65-F5344CB8AC3E}">
        <p14:creationId xmlns:p14="http://schemas.microsoft.com/office/powerpoint/2010/main" val="26408607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2585B-6E53-4095-BA2E-3B04BC5CE808}"/>
              </a:ext>
            </a:extLst>
          </p:cNvPr>
          <p:cNvSpPr>
            <a:spLocks noGrp="1"/>
          </p:cNvSpPr>
          <p:nvPr>
            <p:ph type="title"/>
          </p:nvPr>
        </p:nvSpPr>
        <p:spPr>
          <a:xfrm>
            <a:off x="443456" y="1035150"/>
            <a:ext cx="8127699" cy="466271"/>
          </a:xfrm>
        </p:spPr>
        <p:txBody>
          <a:bodyPr/>
          <a:lstStyle/>
          <a:p>
            <a:r>
              <a:rPr lang="nb-NO" sz="2850" dirty="0">
                <a:solidFill>
                  <a:schemeClr val="accent2"/>
                </a:solidFill>
              </a:rPr>
              <a:t>Policy </a:t>
            </a:r>
            <a:r>
              <a:rPr lang="nb-NO" sz="2850" dirty="0" err="1">
                <a:solidFill>
                  <a:schemeClr val="accent2"/>
                </a:solidFill>
              </a:rPr>
              <a:t>recommendations</a:t>
            </a:r>
            <a:br>
              <a:rPr lang="nb-NO" sz="2850" dirty="0">
                <a:solidFill>
                  <a:schemeClr val="accent2"/>
                </a:solidFill>
              </a:rPr>
            </a:br>
            <a:r>
              <a:rPr lang="nb-NO" sz="1800" dirty="0">
                <a:solidFill>
                  <a:schemeClr val="accent2"/>
                </a:solidFill>
              </a:rPr>
              <a:t>…and </a:t>
            </a:r>
            <a:r>
              <a:rPr lang="nb-NO" sz="1800" dirty="0" err="1">
                <a:solidFill>
                  <a:schemeClr val="accent2"/>
                </a:solidFill>
              </a:rPr>
              <a:t>the</a:t>
            </a:r>
            <a:r>
              <a:rPr lang="nb-NO" sz="1800" dirty="0">
                <a:solidFill>
                  <a:schemeClr val="accent2"/>
                </a:solidFill>
              </a:rPr>
              <a:t> most </a:t>
            </a:r>
            <a:r>
              <a:rPr lang="nb-NO" sz="1800" dirty="0" err="1">
                <a:solidFill>
                  <a:schemeClr val="accent2"/>
                </a:solidFill>
              </a:rPr>
              <a:t>important</a:t>
            </a:r>
            <a:r>
              <a:rPr lang="nb-NO" sz="1800" dirty="0">
                <a:solidFill>
                  <a:schemeClr val="accent2"/>
                </a:solidFill>
              </a:rPr>
              <a:t> </a:t>
            </a:r>
            <a:r>
              <a:rPr lang="nb-NO" sz="1800" dirty="0" err="1">
                <a:solidFill>
                  <a:schemeClr val="accent2"/>
                </a:solidFill>
              </a:rPr>
              <a:t>are</a:t>
            </a:r>
            <a:r>
              <a:rPr lang="nb-NO" sz="1800" dirty="0">
                <a:solidFill>
                  <a:schemeClr val="accent2"/>
                </a:solidFill>
              </a:rPr>
              <a:t> </a:t>
            </a:r>
            <a:r>
              <a:rPr lang="nb-NO" sz="1800" dirty="0" err="1">
                <a:solidFill>
                  <a:schemeClr val="accent2"/>
                </a:solidFill>
              </a:rPr>
              <a:t>perhaps</a:t>
            </a:r>
            <a:r>
              <a:rPr lang="nb-NO" sz="1800" dirty="0">
                <a:solidFill>
                  <a:schemeClr val="accent2"/>
                </a:solidFill>
              </a:rPr>
              <a:t>:</a:t>
            </a:r>
            <a:endParaRPr lang="sv-SE" sz="1800" dirty="0">
              <a:solidFill>
                <a:schemeClr val="accent2"/>
              </a:solidFill>
            </a:endParaRPr>
          </a:p>
        </p:txBody>
      </p:sp>
      <p:sp>
        <p:nvSpPr>
          <p:cNvPr id="3" name="Date Placeholder 2">
            <a:extLst>
              <a:ext uri="{FF2B5EF4-FFF2-40B4-BE49-F238E27FC236}">
                <a16:creationId xmlns:a16="http://schemas.microsoft.com/office/drawing/2014/main" id="{DDF3DE8A-7916-44D7-A713-D80B6AD5E54E}"/>
              </a:ext>
            </a:extLst>
          </p:cNvPr>
          <p:cNvSpPr>
            <a:spLocks noGrp="1"/>
          </p:cNvSpPr>
          <p:nvPr>
            <p:ph type="dt" sz="half" idx="10"/>
          </p:nvPr>
        </p:nvSpPr>
        <p:spPr/>
        <p:txBody>
          <a:bodyPr/>
          <a:lstStyle/>
          <a:p>
            <a:pPr defTabSz="685800" fontAlgn="auto">
              <a:spcBef>
                <a:spcPts val="0"/>
              </a:spcBef>
              <a:spcAft>
                <a:spcPts val="0"/>
              </a:spcAft>
            </a:pPr>
            <a:r>
              <a:rPr lang="en-GB">
                <a:latin typeface="Corbel"/>
                <a:cs typeface="+mn-cs"/>
              </a:rPr>
              <a:t>03/09/2018</a:t>
            </a:r>
            <a:endParaRPr lang="en-GB" dirty="0">
              <a:latin typeface="Corbel"/>
              <a:cs typeface="+mn-cs"/>
            </a:endParaRPr>
          </a:p>
        </p:txBody>
      </p:sp>
      <p:sp>
        <p:nvSpPr>
          <p:cNvPr id="4" name="Footer Placeholder 3">
            <a:extLst>
              <a:ext uri="{FF2B5EF4-FFF2-40B4-BE49-F238E27FC236}">
                <a16:creationId xmlns:a16="http://schemas.microsoft.com/office/drawing/2014/main" id="{1609FA64-DE9C-4A78-A48B-14FC566FEBCC}"/>
              </a:ext>
            </a:extLst>
          </p:cNvPr>
          <p:cNvSpPr>
            <a:spLocks noGrp="1"/>
          </p:cNvSpPr>
          <p:nvPr>
            <p:ph type="ftr" sz="quarter" idx="11"/>
          </p:nvPr>
        </p:nvSpPr>
        <p:spPr/>
        <p:txBody>
          <a:bodyPr/>
          <a:lstStyle/>
          <a:p>
            <a:pPr defTabSz="685800" fontAlgn="auto">
              <a:spcBef>
                <a:spcPts val="0"/>
              </a:spcBef>
              <a:spcAft>
                <a:spcPts val="0"/>
              </a:spcAft>
            </a:pPr>
            <a:endParaRPr lang="en-GB" dirty="0">
              <a:latin typeface="Corbel"/>
              <a:cs typeface="+mn-cs"/>
            </a:endParaRPr>
          </a:p>
        </p:txBody>
      </p:sp>
      <p:sp>
        <p:nvSpPr>
          <p:cNvPr id="5" name="Slide Number Placeholder 4">
            <a:extLst>
              <a:ext uri="{FF2B5EF4-FFF2-40B4-BE49-F238E27FC236}">
                <a16:creationId xmlns:a16="http://schemas.microsoft.com/office/drawing/2014/main" id="{9765398F-2873-4F61-B0AF-831389DCDE15}"/>
              </a:ext>
            </a:extLst>
          </p:cNvPr>
          <p:cNvSpPr>
            <a:spLocks noGrp="1"/>
          </p:cNvSpPr>
          <p:nvPr>
            <p:ph type="sldNum" sz="quarter" idx="12"/>
          </p:nvPr>
        </p:nvSpPr>
        <p:spPr/>
        <p:txBody>
          <a:bodyPr/>
          <a:lstStyle/>
          <a:p>
            <a:pPr defTabSz="685800" fontAlgn="auto">
              <a:spcBef>
                <a:spcPts val="0"/>
              </a:spcBef>
              <a:spcAft>
                <a:spcPts val="0"/>
              </a:spcAft>
            </a:pPr>
            <a:fld id="{45D37B1E-C366-494F-A587-962AD9AABC83}" type="slidenum">
              <a:rPr lang="en-GB">
                <a:latin typeface="Corbel"/>
                <a:cs typeface="+mn-cs"/>
              </a:rPr>
              <a:pPr defTabSz="685800" fontAlgn="auto">
                <a:spcBef>
                  <a:spcPts val="0"/>
                </a:spcBef>
                <a:spcAft>
                  <a:spcPts val="0"/>
                </a:spcAft>
              </a:pPr>
              <a:t>42</a:t>
            </a:fld>
            <a:endParaRPr lang="en-GB" dirty="0">
              <a:latin typeface="Corbel"/>
              <a:cs typeface="+mn-cs"/>
            </a:endParaRPr>
          </a:p>
        </p:txBody>
      </p:sp>
      <p:sp>
        <p:nvSpPr>
          <p:cNvPr id="6" name="Text Placeholder 5">
            <a:extLst>
              <a:ext uri="{FF2B5EF4-FFF2-40B4-BE49-F238E27FC236}">
                <a16:creationId xmlns:a16="http://schemas.microsoft.com/office/drawing/2014/main" id="{DF5EA3ED-D820-4F86-80BB-A921C1A2EC36}"/>
              </a:ext>
            </a:extLst>
          </p:cNvPr>
          <p:cNvSpPr>
            <a:spLocks noGrp="1"/>
          </p:cNvSpPr>
          <p:nvPr>
            <p:ph type="body" sz="quarter" idx="13"/>
          </p:nvPr>
        </p:nvSpPr>
        <p:spPr>
          <a:xfrm>
            <a:off x="680984" y="1829824"/>
            <a:ext cx="4833361" cy="3526755"/>
          </a:xfrm>
        </p:spPr>
        <p:txBody>
          <a:bodyPr/>
          <a:lstStyle/>
          <a:p>
            <a:pPr>
              <a:spcBef>
                <a:spcPts val="0"/>
              </a:spcBef>
              <a:spcAft>
                <a:spcPts val="1725"/>
              </a:spcAft>
              <a:buClr>
                <a:prstClr val="black">
                  <a:lumMod val="65000"/>
                  <a:lumOff val="35000"/>
                </a:prstClr>
              </a:buClr>
            </a:pPr>
            <a:r>
              <a:rPr lang="en-GB" sz="1650" b="1" dirty="0">
                <a:solidFill>
                  <a:schemeClr val="accent2"/>
                </a:solidFill>
                <a:latin typeface="Corbel" panose="020B0503020204020204" pitchFamily="34" charset="0"/>
                <a:cs typeface="Arial" pitchFamily="34" charset="0"/>
              </a:rPr>
              <a:t>Leadership/ownership </a:t>
            </a:r>
            <a:r>
              <a:rPr lang="en-GB" sz="1650" dirty="0">
                <a:solidFill>
                  <a:schemeClr val="tx1">
                    <a:lumMod val="50000"/>
                    <a:lumOff val="50000"/>
                  </a:schemeClr>
                </a:solidFill>
                <a:latin typeface="Corbel" panose="020B0503020204020204" pitchFamily="34" charset="0"/>
                <a:cs typeface="Arial" pitchFamily="34" charset="0"/>
              </a:rPr>
              <a:t>and </a:t>
            </a:r>
            <a:r>
              <a:rPr lang="en-GB" sz="1650" b="1" dirty="0">
                <a:solidFill>
                  <a:schemeClr val="accent2"/>
                </a:solidFill>
                <a:latin typeface="Corbel" panose="020B0503020204020204" pitchFamily="34" charset="0"/>
                <a:cs typeface="Arial" pitchFamily="34" charset="0"/>
              </a:rPr>
              <a:t>coordination </a:t>
            </a:r>
            <a:endParaRPr lang="en-GB" sz="1650" dirty="0">
              <a:solidFill>
                <a:schemeClr val="tx1">
                  <a:lumMod val="50000"/>
                  <a:lumOff val="50000"/>
                </a:schemeClr>
              </a:solidFill>
              <a:latin typeface="Corbel" panose="020B0503020204020204" pitchFamily="34" charset="0"/>
              <a:cs typeface="Arial" pitchFamily="34" charset="0"/>
            </a:endParaRPr>
          </a:p>
          <a:p>
            <a:pPr>
              <a:spcBef>
                <a:spcPts val="0"/>
              </a:spcBef>
              <a:spcAft>
                <a:spcPts val="1725"/>
              </a:spcAft>
              <a:buClr>
                <a:prstClr val="black">
                  <a:lumMod val="65000"/>
                  <a:lumOff val="35000"/>
                </a:prstClr>
              </a:buClr>
            </a:pPr>
            <a:r>
              <a:rPr lang="en-GB" sz="1650" b="1" dirty="0">
                <a:solidFill>
                  <a:schemeClr val="accent2"/>
                </a:solidFill>
                <a:latin typeface="Corbel" panose="020B0503020204020204" pitchFamily="34" charset="0"/>
                <a:cs typeface="Arial" pitchFamily="34" charset="0"/>
              </a:rPr>
              <a:t>Support</a:t>
            </a:r>
            <a:r>
              <a:rPr lang="en-GB" sz="1650" dirty="0">
                <a:solidFill>
                  <a:schemeClr val="tx1">
                    <a:lumMod val="50000"/>
                    <a:lumOff val="50000"/>
                  </a:schemeClr>
                </a:solidFill>
                <a:latin typeface="Corbel" panose="020B0503020204020204" pitchFamily="34" charset="0"/>
                <a:cs typeface="Arial" pitchFamily="34" charset="0"/>
              </a:rPr>
              <a:t> from the </a:t>
            </a:r>
            <a:r>
              <a:rPr lang="en-GB" sz="1650" b="1" dirty="0">
                <a:solidFill>
                  <a:schemeClr val="accent2"/>
                </a:solidFill>
                <a:latin typeface="Corbel" panose="020B0503020204020204" pitchFamily="34" charset="0"/>
                <a:cs typeface="Arial" pitchFamily="34" charset="0"/>
              </a:rPr>
              <a:t>national level </a:t>
            </a:r>
            <a:r>
              <a:rPr lang="en-GB" sz="1650" dirty="0">
                <a:solidFill>
                  <a:schemeClr val="tx1">
                    <a:lumMod val="50000"/>
                    <a:lumOff val="50000"/>
                  </a:schemeClr>
                </a:solidFill>
                <a:latin typeface="Corbel" panose="020B0503020204020204" pitchFamily="34" charset="0"/>
                <a:cs typeface="Arial" pitchFamily="34" charset="0"/>
              </a:rPr>
              <a:t>for</a:t>
            </a:r>
            <a:r>
              <a:rPr lang="en-GB" sz="1650" b="1" dirty="0">
                <a:solidFill>
                  <a:srgbClr val="1F497D"/>
                </a:solidFill>
                <a:latin typeface="Corbel" panose="020B0503020204020204" pitchFamily="34" charset="0"/>
                <a:cs typeface="Arial" pitchFamily="34" charset="0"/>
              </a:rPr>
              <a:t> </a:t>
            </a:r>
            <a:r>
              <a:rPr lang="en-GB" sz="1650" b="1" dirty="0">
                <a:solidFill>
                  <a:schemeClr val="accent2"/>
                </a:solidFill>
                <a:latin typeface="Corbel" panose="020B0503020204020204" pitchFamily="34" charset="0"/>
                <a:cs typeface="Arial" pitchFamily="34" charset="0"/>
              </a:rPr>
              <a:t>regional operationalisation </a:t>
            </a:r>
          </a:p>
          <a:p>
            <a:pPr>
              <a:spcBef>
                <a:spcPts val="0"/>
              </a:spcBef>
              <a:spcAft>
                <a:spcPts val="1725"/>
              </a:spcAft>
              <a:buClr>
                <a:prstClr val="black">
                  <a:lumMod val="65000"/>
                  <a:lumOff val="35000"/>
                </a:prstClr>
              </a:buClr>
            </a:pPr>
            <a:r>
              <a:rPr lang="en-GB" sz="1650" b="1" dirty="0">
                <a:solidFill>
                  <a:schemeClr val="accent2"/>
                </a:solidFill>
                <a:latin typeface="Corbel" panose="020B0503020204020204" pitchFamily="34" charset="0"/>
                <a:cs typeface="Arial" pitchFamily="34" charset="0"/>
                <a:sym typeface="Wingdings" panose="05000000000000000000" pitchFamily="2" charset="2"/>
              </a:rPr>
              <a:t>Avoid redressing old approaches only </a:t>
            </a:r>
            <a:r>
              <a:rPr lang="en-GB" sz="1650" b="1" dirty="0">
                <a:solidFill>
                  <a:schemeClr val="tx1">
                    <a:lumMod val="50000"/>
                    <a:lumOff val="50000"/>
                  </a:schemeClr>
                </a:solidFill>
                <a:latin typeface="Corbel" panose="020B0503020204020204" pitchFamily="34" charset="0"/>
                <a:cs typeface="Arial" pitchFamily="34" charset="0"/>
                <a:sym typeface="Wingdings" panose="05000000000000000000" pitchFamily="2" charset="2"/>
              </a:rPr>
              <a:t></a:t>
            </a:r>
            <a:r>
              <a:rPr lang="en-GB" sz="1650" b="1" dirty="0">
                <a:solidFill>
                  <a:schemeClr val="accent2"/>
                </a:solidFill>
                <a:latin typeface="Corbel" panose="020B0503020204020204" pitchFamily="34" charset="0"/>
                <a:cs typeface="Arial" pitchFamily="34" charset="0"/>
                <a:sym typeface="Wingdings" panose="05000000000000000000" pitchFamily="2" charset="2"/>
              </a:rPr>
              <a:t> </a:t>
            </a:r>
            <a:r>
              <a:rPr lang="en-GB" sz="1650" dirty="0">
                <a:solidFill>
                  <a:schemeClr val="tx1">
                    <a:lumMod val="50000"/>
                    <a:lumOff val="50000"/>
                  </a:schemeClr>
                </a:solidFill>
                <a:latin typeface="Corbel" panose="020B0503020204020204" pitchFamily="34" charset="0"/>
                <a:cs typeface="Arial" pitchFamily="34" charset="0"/>
                <a:sym typeface="Wingdings" panose="05000000000000000000" pitchFamily="2" charset="2"/>
              </a:rPr>
              <a:t>S3 is not old industrial politics in disguise </a:t>
            </a:r>
          </a:p>
          <a:p>
            <a:pPr>
              <a:spcBef>
                <a:spcPts val="0"/>
              </a:spcBef>
              <a:spcAft>
                <a:spcPts val="1725"/>
              </a:spcAft>
              <a:buClr>
                <a:prstClr val="black">
                  <a:lumMod val="65000"/>
                  <a:lumOff val="35000"/>
                </a:prstClr>
              </a:buClr>
            </a:pPr>
            <a:r>
              <a:rPr lang="en-GB" sz="1650" dirty="0">
                <a:solidFill>
                  <a:schemeClr val="tx1">
                    <a:lumMod val="50000"/>
                    <a:lumOff val="50000"/>
                  </a:schemeClr>
                </a:solidFill>
                <a:latin typeface="Corbel" panose="020B0503020204020204" pitchFamily="34" charset="0"/>
                <a:cs typeface="Arial" pitchFamily="34" charset="0"/>
                <a:sym typeface="Wingdings" panose="05000000000000000000" pitchFamily="2" charset="2"/>
              </a:rPr>
              <a:t>But do not reinvent the wheel </a:t>
            </a:r>
            <a:r>
              <a:rPr lang="en-GB" sz="1650" b="1" dirty="0">
                <a:solidFill>
                  <a:schemeClr val="tx1">
                    <a:lumMod val="50000"/>
                    <a:lumOff val="50000"/>
                  </a:schemeClr>
                </a:solidFill>
                <a:latin typeface="Corbel" panose="020B0503020204020204" pitchFamily="34" charset="0"/>
                <a:cs typeface="Arial" pitchFamily="34" charset="0"/>
                <a:sym typeface="Wingdings" panose="05000000000000000000" pitchFamily="2" charset="2"/>
              </a:rPr>
              <a:t> </a:t>
            </a:r>
            <a:r>
              <a:rPr lang="en-GB" sz="1650" dirty="0">
                <a:solidFill>
                  <a:schemeClr val="tx1">
                    <a:lumMod val="50000"/>
                    <a:lumOff val="50000"/>
                  </a:schemeClr>
                </a:solidFill>
                <a:latin typeface="Corbel" panose="020B0503020204020204" pitchFamily="34" charset="0"/>
                <a:cs typeface="Arial" pitchFamily="34" charset="0"/>
                <a:sym typeface="Wingdings" panose="05000000000000000000" pitchFamily="2" charset="2"/>
              </a:rPr>
              <a:t>Discover</a:t>
            </a:r>
            <a:r>
              <a:rPr lang="en-GB" sz="1650" b="1" dirty="0">
                <a:solidFill>
                  <a:schemeClr val="tx1">
                    <a:lumMod val="50000"/>
                    <a:lumOff val="50000"/>
                  </a:schemeClr>
                </a:solidFill>
                <a:latin typeface="Corbel" panose="020B0503020204020204" pitchFamily="34" charset="0"/>
                <a:cs typeface="Arial" pitchFamily="34" charset="0"/>
                <a:sym typeface="Wingdings" panose="05000000000000000000" pitchFamily="2" charset="2"/>
              </a:rPr>
              <a:t> </a:t>
            </a:r>
            <a:r>
              <a:rPr lang="en-GB" sz="1650" b="1" dirty="0">
                <a:solidFill>
                  <a:schemeClr val="accent2"/>
                </a:solidFill>
                <a:latin typeface="Corbel" panose="020B0503020204020204" pitchFamily="34" charset="0"/>
                <a:cs typeface="Arial" pitchFamily="34" charset="0"/>
                <a:sym typeface="Wingdings" panose="05000000000000000000" pitchFamily="2" charset="2"/>
              </a:rPr>
              <a:t>‘de facto S3’ </a:t>
            </a:r>
            <a:r>
              <a:rPr lang="en-GB" sz="1650" dirty="0">
                <a:solidFill>
                  <a:schemeClr val="tx1">
                    <a:lumMod val="50000"/>
                    <a:lumOff val="50000"/>
                  </a:schemeClr>
                </a:solidFill>
                <a:latin typeface="Corbel" panose="020B0503020204020204" pitchFamily="34" charset="0"/>
                <a:cs typeface="Arial" pitchFamily="34" charset="0"/>
                <a:sym typeface="Wingdings" panose="05000000000000000000" pitchFamily="2" charset="2"/>
              </a:rPr>
              <a:t>constellations in the existing regional processes</a:t>
            </a:r>
          </a:p>
          <a:p>
            <a:pPr>
              <a:spcBef>
                <a:spcPts val="0"/>
              </a:spcBef>
              <a:spcAft>
                <a:spcPts val="1725"/>
              </a:spcAft>
              <a:buClr>
                <a:prstClr val="black">
                  <a:lumMod val="65000"/>
                  <a:lumOff val="35000"/>
                </a:prstClr>
              </a:buClr>
            </a:pPr>
            <a:r>
              <a:rPr lang="en-GB" sz="1650" b="1" dirty="0">
                <a:solidFill>
                  <a:schemeClr val="accent2"/>
                </a:solidFill>
                <a:latin typeface="Corbel" panose="020B0503020204020204" pitchFamily="34" charset="0"/>
                <a:cs typeface="Arial" pitchFamily="34" charset="0"/>
                <a:sym typeface="Wingdings" panose="05000000000000000000" pitchFamily="2" charset="2"/>
              </a:rPr>
              <a:t>Operationalisation: </a:t>
            </a:r>
            <a:r>
              <a:rPr lang="en-GB" sz="1650" dirty="0">
                <a:solidFill>
                  <a:schemeClr val="tx1">
                    <a:lumMod val="50000"/>
                    <a:lumOff val="50000"/>
                  </a:schemeClr>
                </a:solidFill>
                <a:latin typeface="Corbel" panose="020B0503020204020204" pitchFamily="34" charset="0"/>
                <a:cs typeface="Arial" pitchFamily="34" charset="0"/>
                <a:sym typeface="Wingdings" panose="05000000000000000000" pitchFamily="2" charset="2"/>
              </a:rPr>
              <a:t>A strategy without an </a:t>
            </a:r>
            <a:r>
              <a:rPr lang="en-GB" sz="1650" b="1" dirty="0">
                <a:solidFill>
                  <a:schemeClr val="accent2"/>
                </a:solidFill>
                <a:latin typeface="Corbel" panose="020B0503020204020204" pitchFamily="34" charset="0"/>
                <a:cs typeface="Arial" pitchFamily="34" charset="0"/>
                <a:sym typeface="Wingdings" panose="05000000000000000000" pitchFamily="2" charset="2"/>
              </a:rPr>
              <a:t>action </a:t>
            </a:r>
            <a:r>
              <a:rPr lang="en-GB" sz="1650" dirty="0">
                <a:solidFill>
                  <a:schemeClr val="tx1">
                    <a:lumMod val="50000"/>
                    <a:lumOff val="50000"/>
                  </a:schemeClr>
                </a:solidFill>
                <a:latin typeface="Corbel" panose="020B0503020204020204" pitchFamily="34" charset="0"/>
                <a:cs typeface="Arial" pitchFamily="34" charset="0"/>
                <a:sym typeface="Wingdings" panose="05000000000000000000" pitchFamily="2" charset="2"/>
              </a:rPr>
              <a:t>plan is a strategy without result. And that is neither smart nor special…</a:t>
            </a:r>
            <a:endParaRPr lang="en-GB" sz="1650" dirty="0">
              <a:solidFill>
                <a:schemeClr val="tx1">
                  <a:lumMod val="50000"/>
                  <a:lumOff val="50000"/>
                </a:schemeClr>
              </a:solidFill>
              <a:latin typeface="Corbel" panose="020B0503020204020204" pitchFamily="34" charset="0"/>
              <a:cs typeface="Arial" pitchFamily="34" charset="0"/>
            </a:endParaRPr>
          </a:p>
          <a:p>
            <a:endParaRPr lang="sv-SE" sz="1650" dirty="0"/>
          </a:p>
        </p:txBody>
      </p:sp>
      <p:pic>
        <p:nvPicPr>
          <p:cNvPr id="7" name="Content Placeholder 8">
            <a:extLst>
              <a:ext uri="{FF2B5EF4-FFF2-40B4-BE49-F238E27FC236}">
                <a16:creationId xmlns:a16="http://schemas.microsoft.com/office/drawing/2014/main" id="{20E25F30-4F12-4AA4-9DC9-E26D4F8B05BB}"/>
              </a:ext>
            </a:extLst>
          </p:cNvPr>
          <p:cNvPicPr>
            <a:picLocks noGrp="1" noChangeAspect="1"/>
          </p:cNvPicPr>
          <p:nvPr>
            <p:ph sz="quarter" idx="15"/>
          </p:nvPr>
        </p:nvPicPr>
        <p:blipFill>
          <a:blip r:embed="rId3" cstate="print">
            <a:extLst>
              <a:ext uri="{28A0092B-C50C-407E-A947-70E740481C1C}">
                <a14:useLocalDpi xmlns:a14="http://schemas.microsoft.com/office/drawing/2010/main" val="0"/>
              </a:ext>
            </a:extLst>
          </a:blip>
          <a:stretch>
            <a:fillRect/>
          </a:stretch>
        </p:blipFill>
        <p:spPr>
          <a:xfrm>
            <a:off x="5751872" y="1501421"/>
            <a:ext cx="2868252" cy="3855158"/>
          </a:xfrm>
        </p:spPr>
      </p:pic>
      <p:pic>
        <p:nvPicPr>
          <p:cNvPr id="8" name="Picture 7">
            <a:extLst>
              <a:ext uri="{FF2B5EF4-FFF2-40B4-BE49-F238E27FC236}">
                <a16:creationId xmlns:a16="http://schemas.microsoft.com/office/drawing/2014/main" id="{23A0E343-8CFB-470C-AF70-4DE3F5FE0D8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47964" y="1270338"/>
            <a:ext cx="2546563" cy="1528419"/>
          </a:xfrm>
          <a:prstGeom prst="rect">
            <a:avLst/>
          </a:prstGeom>
          <a:solidFill>
            <a:sysClr val="window" lastClr="FFFFFF"/>
          </a:solidFill>
          <a:ln>
            <a:solidFill>
              <a:srgbClr val="4F81BD">
                <a:lumMod val="20000"/>
                <a:lumOff val="80000"/>
              </a:srgbClr>
            </a:solidFill>
          </a:ln>
        </p:spPr>
      </p:pic>
      <p:pic>
        <p:nvPicPr>
          <p:cNvPr id="9" name="Picture 8">
            <a:extLst>
              <a:ext uri="{FF2B5EF4-FFF2-40B4-BE49-F238E27FC236}">
                <a16:creationId xmlns:a16="http://schemas.microsoft.com/office/drawing/2014/main" id="{FFC97B28-A046-4102-86B9-4FF89EFCD7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47964" y="2793043"/>
            <a:ext cx="2546563" cy="2646294"/>
          </a:xfrm>
          <a:prstGeom prst="rect">
            <a:avLst/>
          </a:prstGeom>
          <a:solidFill>
            <a:srgbClr val="4F81BD">
              <a:lumMod val="20000"/>
              <a:lumOff val="80000"/>
            </a:srgbClr>
          </a:solidFill>
          <a:ln w="6350">
            <a:solidFill>
              <a:srgbClr val="4F81BD"/>
            </a:solidFill>
          </a:ln>
          <a:effectLst>
            <a:softEdge rad="12700"/>
          </a:effectLst>
        </p:spPr>
      </p:pic>
      <p:sp>
        <p:nvSpPr>
          <p:cNvPr id="10" name="Left Brace 9">
            <a:extLst>
              <a:ext uri="{FF2B5EF4-FFF2-40B4-BE49-F238E27FC236}">
                <a16:creationId xmlns:a16="http://schemas.microsoft.com/office/drawing/2014/main" id="{8EF33F21-0CE4-4DE7-84D2-A5B58D24FF73}"/>
              </a:ext>
            </a:extLst>
          </p:cNvPr>
          <p:cNvSpPr/>
          <p:nvPr/>
        </p:nvSpPr>
        <p:spPr>
          <a:xfrm>
            <a:off x="5769018" y="1268285"/>
            <a:ext cx="461799" cy="4174713"/>
          </a:xfrm>
          <a:prstGeom prst="leftBrace">
            <a:avLst/>
          </a:prstGeom>
          <a:ln>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fontAlgn="auto">
              <a:spcBef>
                <a:spcPts val="0"/>
              </a:spcBef>
              <a:spcAft>
                <a:spcPts val="0"/>
              </a:spcAft>
            </a:pPr>
            <a:endParaRPr lang="sv-SE" sz="1350" b="1" dirty="0">
              <a:solidFill>
                <a:srgbClr val="006EB6"/>
              </a:solidFill>
              <a:latin typeface="Corbel"/>
            </a:endParaRPr>
          </a:p>
        </p:txBody>
      </p:sp>
    </p:spTree>
    <p:extLst>
      <p:ext uri="{BB962C8B-B14F-4D97-AF65-F5344CB8AC3E}">
        <p14:creationId xmlns:p14="http://schemas.microsoft.com/office/powerpoint/2010/main" val="1044440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0A6D1-EB5D-4B91-AC54-EC4EC22D09AF}"/>
              </a:ext>
            </a:extLst>
          </p:cNvPr>
          <p:cNvSpPr>
            <a:spLocks noGrp="1"/>
          </p:cNvSpPr>
          <p:nvPr>
            <p:ph type="title"/>
          </p:nvPr>
        </p:nvSpPr>
        <p:spPr/>
        <p:txBody>
          <a:bodyPr/>
          <a:lstStyle/>
          <a:p>
            <a:r>
              <a:rPr lang="nb-NO" dirty="0" err="1"/>
              <a:t>Next</a:t>
            </a:r>
            <a:r>
              <a:rPr lang="nb-NO" dirty="0"/>
              <a:t> </a:t>
            </a:r>
            <a:r>
              <a:rPr lang="nb-NO" dirty="0" err="1"/>
              <a:t>steps</a:t>
            </a:r>
            <a:r>
              <a:rPr lang="nb-NO" dirty="0"/>
              <a:t>: </a:t>
            </a:r>
            <a:r>
              <a:rPr lang="nb-NO" dirty="0" err="1"/>
              <a:t>Spreading</a:t>
            </a:r>
            <a:r>
              <a:rPr lang="nb-NO" dirty="0"/>
              <a:t> </a:t>
            </a:r>
            <a:r>
              <a:rPr lang="nb-NO" dirty="0" err="1"/>
              <a:t>the</a:t>
            </a:r>
            <a:r>
              <a:rPr lang="nb-NO" dirty="0"/>
              <a:t> </a:t>
            </a:r>
            <a:r>
              <a:rPr lang="nb-NO" dirty="0" err="1"/>
              <a:t>word</a:t>
            </a:r>
            <a:r>
              <a:rPr lang="nb-NO" dirty="0"/>
              <a:t>!</a:t>
            </a:r>
            <a:endParaRPr lang="sv-SE" dirty="0"/>
          </a:p>
        </p:txBody>
      </p:sp>
      <p:sp>
        <p:nvSpPr>
          <p:cNvPr id="3" name="Date Placeholder 2">
            <a:extLst>
              <a:ext uri="{FF2B5EF4-FFF2-40B4-BE49-F238E27FC236}">
                <a16:creationId xmlns:a16="http://schemas.microsoft.com/office/drawing/2014/main" id="{B3BAFD6E-63B4-4F7D-AAC0-611DC6398CCD}"/>
              </a:ext>
            </a:extLst>
          </p:cNvPr>
          <p:cNvSpPr>
            <a:spLocks noGrp="1"/>
          </p:cNvSpPr>
          <p:nvPr>
            <p:ph type="dt" sz="half" idx="10"/>
          </p:nvPr>
        </p:nvSpPr>
        <p:spPr/>
        <p:txBody>
          <a:bodyPr/>
          <a:lstStyle/>
          <a:p>
            <a:pPr defTabSz="685800" fontAlgn="auto">
              <a:spcBef>
                <a:spcPts val="0"/>
              </a:spcBef>
              <a:spcAft>
                <a:spcPts val="0"/>
              </a:spcAft>
            </a:pPr>
            <a:r>
              <a:rPr lang="en-GB">
                <a:latin typeface="Corbel"/>
                <a:cs typeface="+mn-cs"/>
              </a:rPr>
              <a:t>03/09/2018</a:t>
            </a:r>
            <a:endParaRPr lang="en-GB" dirty="0">
              <a:latin typeface="Corbel"/>
              <a:cs typeface="+mn-cs"/>
            </a:endParaRPr>
          </a:p>
        </p:txBody>
      </p:sp>
      <p:sp>
        <p:nvSpPr>
          <p:cNvPr id="4" name="Footer Placeholder 3">
            <a:extLst>
              <a:ext uri="{FF2B5EF4-FFF2-40B4-BE49-F238E27FC236}">
                <a16:creationId xmlns:a16="http://schemas.microsoft.com/office/drawing/2014/main" id="{E60309C4-5C97-4563-A80F-5ED37ACD5FE2}"/>
              </a:ext>
            </a:extLst>
          </p:cNvPr>
          <p:cNvSpPr>
            <a:spLocks noGrp="1"/>
          </p:cNvSpPr>
          <p:nvPr>
            <p:ph type="ftr" sz="quarter" idx="11"/>
          </p:nvPr>
        </p:nvSpPr>
        <p:spPr/>
        <p:txBody>
          <a:bodyPr/>
          <a:lstStyle/>
          <a:p>
            <a:pPr defTabSz="685800" fontAlgn="auto">
              <a:spcBef>
                <a:spcPts val="0"/>
              </a:spcBef>
              <a:spcAft>
                <a:spcPts val="0"/>
              </a:spcAft>
            </a:pPr>
            <a:endParaRPr lang="en-GB" dirty="0">
              <a:solidFill>
                <a:srgbClr val="ADCFF1"/>
              </a:solidFill>
              <a:latin typeface="Corbel"/>
              <a:cs typeface="+mn-cs"/>
            </a:endParaRPr>
          </a:p>
        </p:txBody>
      </p:sp>
      <p:sp>
        <p:nvSpPr>
          <p:cNvPr id="5" name="Slide Number Placeholder 4">
            <a:extLst>
              <a:ext uri="{FF2B5EF4-FFF2-40B4-BE49-F238E27FC236}">
                <a16:creationId xmlns:a16="http://schemas.microsoft.com/office/drawing/2014/main" id="{A45E959F-2BF1-40FF-B8A6-C8173977391E}"/>
              </a:ext>
            </a:extLst>
          </p:cNvPr>
          <p:cNvSpPr>
            <a:spLocks noGrp="1"/>
          </p:cNvSpPr>
          <p:nvPr>
            <p:ph type="sldNum" sz="quarter" idx="12"/>
          </p:nvPr>
        </p:nvSpPr>
        <p:spPr/>
        <p:txBody>
          <a:bodyPr/>
          <a:lstStyle/>
          <a:p>
            <a:pPr defTabSz="685800" fontAlgn="auto">
              <a:spcBef>
                <a:spcPts val="0"/>
              </a:spcBef>
              <a:spcAft>
                <a:spcPts val="0"/>
              </a:spcAft>
            </a:pPr>
            <a:fld id="{45D37B1E-C366-494F-A587-962AD9AABC83}" type="slidenum">
              <a:rPr lang="en-GB">
                <a:solidFill>
                  <a:srgbClr val="ADCFF1"/>
                </a:solidFill>
                <a:latin typeface="Corbel"/>
                <a:cs typeface="+mn-cs"/>
              </a:rPr>
              <a:pPr defTabSz="685800" fontAlgn="auto">
                <a:spcBef>
                  <a:spcPts val="0"/>
                </a:spcBef>
                <a:spcAft>
                  <a:spcPts val="0"/>
                </a:spcAft>
              </a:pPr>
              <a:t>43</a:t>
            </a:fld>
            <a:endParaRPr lang="en-GB" dirty="0">
              <a:solidFill>
                <a:srgbClr val="ADCFF1"/>
              </a:solidFill>
              <a:latin typeface="Corbel"/>
              <a:cs typeface="+mn-cs"/>
            </a:endParaRPr>
          </a:p>
        </p:txBody>
      </p:sp>
      <p:sp>
        <p:nvSpPr>
          <p:cNvPr id="6" name="Text Placeholder 5">
            <a:extLst>
              <a:ext uri="{FF2B5EF4-FFF2-40B4-BE49-F238E27FC236}">
                <a16:creationId xmlns:a16="http://schemas.microsoft.com/office/drawing/2014/main" id="{424F00C3-7B08-444C-8478-EE894918A31B}"/>
              </a:ext>
            </a:extLst>
          </p:cNvPr>
          <p:cNvSpPr>
            <a:spLocks noGrp="1"/>
          </p:cNvSpPr>
          <p:nvPr>
            <p:ph type="body" sz="quarter" idx="13"/>
          </p:nvPr>
        </p:nvSpPr>
        <p:spPr/>
        <p:txBody>
          <a:bodyPr/>
          <a:lstStyle/>
          <a:p>
            <a:pPr marL="0" indent="0">
              <a:buNone/>
            </a:pPr>
            <a:r>
              <a:rPr lang="sv-SE" dirty="0" err="1">
                <a:solidFill>
                  <a:schemeClr val="accent3"/>
                </a:solidFill>
              </a:rPr>
              <a:t>Thematic</a:t>
            </a:r>
            <a:r>
              <a:rPr lang="sv-SE" dirty="0">
                <a:solidFill>
                  <a:schemeClr val="accent3"/>
                </a:solidFill>
              </a:rPr>
              <a:t> Roadshows: </a:t>
            </a:r>
          </a:p>
          <a:p>
            <a:r>
              <a:rPr lang="sv-SE" dirty="0" err="1">
                <a:solidFill>
                  <a:schemeClr val="accent3"/>
                </a:solidFill>
              </a:rPr>
              <a:t>Ministry</a:t>
            </a:r>
            <a:r>
              <a:rPr lang="sv-SE" dirty="0">
                <a:solidFill>
                  <a:schemeClr val="accent3"/>
                </a:solidFill>
              </a:rPr>
              <a:t> </a:t>
            </a:r>
            <a:r>
              <a:rPr lang="sv-SE" dirty="0" err="1">
                <a:solidFill>
                  <a:schemeClr val="accent3"/>
                </a:solidFill>
              </a:rPr>
              <a:t>of</a:t>
            </a:r>
            <a:r>
              <a:rPr lang="sv-SE" dirty="0">
                <a:solidFill>
                  <a:schemeClr val="accent3"/>
                </a:solidFill>
              </a:rPr>
              <a:t> </a:t>
            </a:r>
            <a:r>
              <a:rPr lang="sv-SE" dirty="0" err="1">
                <a:solidFill>
                  <a:schemeClr val="accent3"/>
                </a:solidFill>
              </a:rPr>
              <a:t>Local</a:t>
            </a:r>
            <a:r>
              <a:rPr lang="sv-SE" dirty="0">
                <a:solidFill>
                  <a:schemeClr val="accent3"/>
                </a:solidFill>
              </a:rPr>
              <a:t> </a:t>
            </a:r>
            <a:r>
              <a:rPr lang="sv-SE" dirty="0" err="1">
                <a:solidFill>
                  <a:schemeClr val="accent3"/>
                </a:solidFill>
              </a:rPr>
              <a:t>Government</a:t>
            </a:r>
            <a:r>
              <a:rPr lang="sv-SE" dirty="0">
                <a:solidFill>
                  <a:schemeClr val="accent3"/>
                </a:solidFill>
              </a:rPr>
              <a:t> and </a:t>
            </a:r>
            <a:r>
              <a:rPr lang="sv-SE" dirty="0" err="1">
                <a:solidFill>
                  <a:schemeClr val="accent3"/>
                </a:solidFill>
              </a:rPr>
              <a:t>Modernisation</a:t>
            </a:r>
            <a:r>
              <a:rPr lang="sv-SE" dirty="0">
                <a:solidFill>
                  <a:schemeClr val="accent3"/>
                </a:solidFill>
              </a:rPr>
              <a:t>, </a:t>
            </a:r>
            <a:r>
              <a:rPr lang="sv-SE" i="1" dirty="0">
                <a:solidFill>
                  <a:schemeClr val="accent3"/>
                </a:solidFill>
              </a:rPr>
              <a:t>Oslo, </a:t>
            </a:r>
            <a:r>
              <a:rPr lang="sv-SE" i="1" dirty="0" err="1">
                <a:solidFill>
                  <a:schemeClr val="accent3"/>
                </a:solidFill>
              </a:rPr>
              <a:t>Norway</a:t>
            </a:r>
            <a:endParaRPr lang="sv-SE" i="1" dirty="0">
              <a:solidFill>
                <a:schemeClr val="accent3"/>
              </a:solidFill>
            </a:endParaRPr>
          </a:p>
          <a:p>
            <a:r>
              <a:rPr lang="sv-SE" dirty="0" err="1">
                <a:solidFill>
                  <a:schemeClr val="accent3"/>
                </a:solidFill>
              </a:rPr>
              <a:t>Skolkovo</a:t>
            </a:r>
            <a:r>
              <a:rPr lang="sv-SE" dirty="0">
                <a:solidFill>
                  <a:schemeClr val="accent3"/>
                </a:solidFill>
              </a:rPr>
              <a:t> </a:t>
            </a:r>
            <a:r>
              <a:rPr lang="sv-SE" dirty="0" err="1">
                <a:solidFill>
                  <a:schemeClr val="accent3"/>
                </a:solidFill>
              </a:rPr>
              <a:t>School</a:t>
            </a:r>
            <a:r>
              <a:rPr lang="sv-SE" dirty="0">
                <a:solidFill>
                  <a:schemeClr val="accent3"/>
                </a:solidFill>
              </a:rPr>
              <a:t> </a:t>
            </a:r>
            <a:r>
              <a:rPr lang="sv-SE" dirty="0" err="1">
                <a:solidFill>
                  <a:schemeClr val="accent3"/>
                </a:solidFill>
              </a:rPr>
              <a:t>of</a:t>
            </a:r>
            <a:r>
              <a:rPr lang="sv-SE" dirty="0">
                <a:solidFill>
                  <a:schemeClr val="accent3"/>
                </a:solidFill>
              </a:rPr>
              <a:t> Management, </a:t>
            </a:r>
            <a:r>
              <a:rPr lang="sv-SE" i="1" dirty="0" err="1">
                <a:solidFill>
                  <a:schemeClr val="accent3"/>
                </a:solidFill>
              </a:rPr>
              <a:t>Moscow</a:t>
            </a:r>
            <a:r>
              <a:rPr lang="sv-SE" i="1" dirty="0">
                <a:solidFill>
                  <a:schemeClr val="accent3"/>
                </a:solidFill>
              </a:rPr>
              <a:t>, </a:t>
            </a:r>
            <a:r>
              <a:rPr lang="sv-SE" i="1" dirty="0" err="1">
                <a:solidFill>
                  <a:schemeClr val="accent3"/>
                </a:solidFill>
              </a:rPr>
              <a:t>Russia</a:t>
            </a:r>
            <a:endParaRPr lang="sv-SE" i="1" dirty="0">
              <a:solidFill>
                <a:schemeClr val="accent3"/>
              </a:solidFill>
            </a:endParaRPr>
          </a:p>
          <a:p>
            <a:r>
              <a:rPr lang="sv-SE" dirty="0">
                <a:solidFill>
                  <a:schemeClr val="accent3"/>
                </a:solidFill>
              </a:rPr>
              <a:t>RSA Conference 2019, </a:t>
            </a:r>
            <a:r>
              <a:rPr lang="sv-SE" i="1" dirty="0">
                <a:solidFill>
                  <a:schemeClr val="accent3"/>
                </a:solidFill>
              </a:rPr>
              <a:t>Santiago de Compostela, </a:t>
            </a:r>
            <a:r>
              <a:rPr lang="sv-SE" i="1" dirty="0" err="1">
                <a:solidFill>
                  <a:schemeClr val="accent3"/>
                </a:solidFill>
              </a:rPr>
              <a:t>Spain</a:t>
            </a:r>
            <a:endParaRPr lang="sv-SE" i="1" dirty="0">
              <a:solidFill>
                <a:schemeClr val="accent3"/>
              </a:solidFill>
            </a:endParaRPr>
          </a:p>
          <a:p>
            <a:r>
              <a:rPr lang="sv-SE" dirty="0">
                <a:solidFill>
                  <a:schemeClr val="accent3"/>
                </a:solidFill>
              </a:rPr>
              <a:t>Nordregio Forum 2019</a:t>
            </a:r>
          </a:p>
          <a:p>
            <a:r>
              <a:rPr lang="sv-SE" dirty="0" err="1">
                <a:solidFill>
                  <a:schemeClr val="accent3"/>
                </a:solidFill>
              </a:rPr>
              <a:t>Next</a:t>
            </a:r>
            <a:r>
              <a:rPr lang="sv-SE" dirty="0">
                <a:solidFill>
                  <a:schemeClr val="accent3"/>
                </a:solidFill>
              </a:rPr>
              <a:t>: </a:t>
            </a:r>
            <a:r>
              <a:rPr lang="sv-SE" dirty="0" err="1">
                <a:solidFill>
                  <a:schemeClr val="accent3"/>
                </a:solidFill>
              </a:rPr>
              <a:t>Somewhere</a:t>
            </a:r>
            <a:r>
              <a:rPr lang="sv-SE" dirty="0">
                <a:solidFill>
                  <a:schemeClr val="accent3"/>
                </a:solidFill>
              </a:rPr>
              <a:t> in </a:t>
            </a:r>
            <a:r>
              <a:rPr lang="sv-SE" b="1" dirty="0" err="1">
                <a:solidFill>
                  <a:schemeClr val="accent3"/>
                </a:solidFill>
              </a:rPr>
              <a:t>your</a:t>
            </a:r>
            <a:r>
              <a:rPr lang="sv-SE" dirty="0">
                <a:solidFill>
                  <a:schemeClr val="accent3"/>
                </a:solidFill>
              </a:rPr>
              <a:t> region or </a:t>
            </a:r>
            <a:r>
              <a:rPr lang="sv-SE" dirty="0" err="1">
                <a:solidFill>
                  <a:schemeClr val="accent3"/>
                </a:solidFill>
              </a:rPr>
              <a:t>organised</a:t>
            </a:r>
            <a:r>
              <a:rPr lang="sv-SE" dirty="0">
                <a:solidFill>
                  <a:schemeClr val="accent3"/>
                </a:solidFill>
              </a:rPr>
              <a:t> by </a:t>
            </a:r>
            <a:r>
              <a:rPr lang="sv-SE" b="1" dirty="0" err="1">
                <a:solidFill>
                  <a:schemeClr val="accent3"/>
                </a:solidFill>
              </a:rPr>
              <a:t>you</a:t>
            </a:r>
            <a:r>
              <a:rPr lang="sv-SE" dirty="0">
                <a:solidFill>
                  <a:schemeClr val="accent3"/>
                </a:solidFill>
              </a:rPr>
              <a:t>?</a:t>
            </a:r>
          </a:p>
          <a:p>
            <a:pPr marL="0" indent="0">
              <a:buNone/>
            </a:pPr>
            <a:endParaRPr lang="sv-SE" dirty="0">
              <a:solidFill>
                <a:schemeClr val="accent3"/>
              </a:solidFill>
            </a:endParaRPr>
          </a:p>
          <a:p>
            <a:pPr marL="0" indent="0">
              <a:buNone/>
            </a:pPr>
            <a:endParaRPr lang="sv-SE" dirty="0">
              <a:solidFill>
                <a:schemeClr val="accent3"/>
              </a:solidFill>
            </a:endParaRPr>
          </a:p>
          <a:p>
            <a:pPr marL="0" indent="0">
              <a:buNone/>
            </a:pPr>
            <a:r>
              <a:rPr lang="nb-NO" dirty="0" err="1">
                <a:solidFill>
                  <a:schemeClr val="accent3"/>
                </a:solidFill>
              </a:rPr>
              <a:t>Finally</a:t>
            </a:r>
            <a:r>
              <a:rPr lang="nb-NO" dirty="0">
                <a:solidFill>
                  <a:schemeClr val="accent3"/>
                </a:solidFill>
              </a:rPr>
              <a:t>: </a:t>
            </a:r>
            <a:r>
              <a:rPr lang="nb-NO" dirty="0" err="1">
                <a:solidFill>
                  <a:schemeClr val="accent3"/>
                </a:solidFill>
              </a:rPr>
              <a:t>Possible</a:t>
            </a:r>
            <a:r>
              <a:rPr lang="nb-NO" dirty="0">
                <a:solidFill>
                  <a:schemeClr val="accent3"/>
                </a:solidFill>
              </a:rPr>
              <a:t> </a:t>
            </a:r>
            <a:r>
              <a:rPr lang="nb-NO" dirty="0" err="1">
                <a:solidFill>
                  <a:schemeClr val="accent3"/>
                </a:solidFill>
              </a:rPr>
              <a:t>implications</a:t>
            </a:r>
            <a:r>
              <a:rPr lang="nb-NO" dirty="0">
                <a:solidFill>
                  <a:schemeClr val="accent3"/>
                </a:solidFill>
              </a:rPr>
              <a:t> </a:t>
            </a:r>
            <a:r>
              <a:rPr lang="nb-NO" dirty="0" err="1">
                <a:solidFill>
                  <a:schemeClr val="accent3"/>
                </a:solidFill>
              </a:rPr>
              <a:t>on</a:t>
            </a:r>
            <a:r>
              <a:rPr lang="nb-NO" dirty="0">
                <a:solidFill>
                  <a:schemeClr val="accent3"/>
                </a:solidFill>
              </a:rPr>
              <a:t> </a:t>
            </a:r>
            <a:r>
              <a:rPr lang="nb-NO" dirty="0" err="1">
                <a:solidFill>
                  <a:schemeClr val="accent3"/>
                </a:solidFill>
              </a:rPr>
              <a:t>the</a:t>
            </a:r>
            <a:r>
              <a:rPr lang="nb-NO" dirty="0">
                <a:solidFill>
                  <a:schemeClr val="accent3"/>
                </a:solidFill>
              </a:rPr>
              <a:t> </a:t>
            </a:r>
            <a:r>
              <a:rPr lang="nb-NO" dirty="0" err="1">
                <a:solidFill>
                  <a:schemeClr val="accent3"/>
                </a:solidFill>
              </a:rPr>
              <a:t>next</a:t>
            </a:r>
            <a:r>
              <a:rPr lang="nb-NO" dirty="0">
                <a:solidFill>
                  <a:schemeClr val="accent3"/>
                </a:solidFill>
              </a:rPr>
              <a:t> EU </a:t>
            </a:r>
            <a:r>
              <a:rPr lang="nb-NO" dirty="0" err="1">
                <a:solidFill>
                  <a:schemeClr val="accent3"/>
                </a:solidFill>
              </a:rPr>
              <a:t>programme</a:t>
            </a:r>
            <a:r>
              <a:rPr lang="nb-NO" dirty="0">
                <a:solidFill>
                  <a:schemeClr val="accent3"/>
                </a:solidFill>
              </a:rPr>
              <a:t> </a:t>
            </a:r>
            <a:r>
              <a:rPr lang="nb-NO" dirty="0" err="1">
                <a:solidFill>
                  <a:schemeClr val="accent3"/>
                </a:solidFill>
              </a:rPr>
              <a:t>period</a:t>
            </a:r>
            <a:r>
              <a:rPr lang="nb-NO" dirty="0">
                <a:solidFill>
                  <a:schemeClr val="accent3"/>
                </a:solidFill>
              </a:rPr>
              <a:t>?</a:t>
            </a:r>
          </a:p>
          <a:p>
            <a:pPr marL="0" indent="0">
              <a:buNone/>
            </a:pPr>
            <a:endParaRPr lang="sv-SE" dirty="0">
              <a:solidFill>
                <a:schemeClr val="accent3"/>
              </a:solidFill>
            </a:endParaRPr>
          </a:p>
        </p:txBody>
      </p:sp>
    </p:spTree>
    <p:extLst>
      <p:ext uri="{BB962C8B-B14F-4D97-AF65-F5344CB8AC3E}">
        <p14:creationId xmlns:p14="http://schemas.microsoft.com/office/powerpoint/2010/main" val="411073665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FF9CC-18B1-429B-AA04-E34D6671A71B}"/>
              </a:ext>
            </a:extLst>
          </p:cNvPr>
          <p:cNvSpPr>
            <a:spLocks noGrp="1"/>
          </p:cNvSpPr>
          <p:nvPr>
            <p:ph type="title"/>
          </p:nvPr>
        </p:nvSpPr>
        <p:spPr>
          <a:xfrm>
            <a:off x="862781" y="1289364"/>
            <a:ext cx="8127699" cy="764003"/>
          </a:xfrm>
        </p:spPr>
        <p:txBody>
          <a:bodyPr/>
          <a:lstStyle/>
          <a:p>
            <a:r>
              <a:rPr lang="nb-NO" dirty="0" err="1"/>
              <a:t>Want</a:t>
            </a:r>
            <a:r>
              <a:rPr lang="nb-NO" dirty="0"/>
              <a:t> to </a:t>
            </a:r>
            <a:r>
              <a:rPr lang="nb-NO" dirty="0" err="1"/>
              <a:t>know</a:t>
            </a:r>
            <a:r>
              <a:rPr lang="nb-NO" dirty="0"/>
              <a:t> more?</a:t>
            </a:r>
            <a:endParaRPr lang="sv-SE" dirty="0"/>
          </a:p>
        </p:txBody>
      </p:sp>
      <p:sp>
        <p:nvSpPr>
          <p:cNvPr id="3" name="Date Placeholder 2">
            <a:extLst>
              <a:ext uri="{FF2B5EF4-FFF2-40B4-BE49-F238E27FC236}">
                <a16:creationId xmlns:a16="http://schemas.microsoft.com/office/drawing/2014/main" id="{81E6178C-D156-4E11-93F6-9B5A1DD59A33}"/>
              </a:ext>
            </a:extLst>
          </p:cNvPr>
          <p:cNvSpPr>
            <a:spLocks noGrp="1"/>
          </p:cNvSpPr>
          <p:nvPr>
            <p:ph type="dt" sz="half" idx="10"/>
          </p:nvPr>
        </p:nvSpPr>
        <p:spPr/>
        <p:txBody>
          <a:bodyPr/>
          <a:lstStyle/>
          <a:p>
            <a:pPr defTabSz="685800" fontAlgn="auto">
              <a:spcBef>
                <a:spcPts val="0"/>
              </a:spcBef>
              <a:spcAft>
                <a:spcPts val="0"/>
              </a:spcAft>
            </a:pPr>
            <a:r>
              <a:rPr lang="en-GB">
                <a:latin typeface="Corbel"/>
                <a:cs typeface="+mn-cs"/>
              </a:rPr>
              <a:t>03/09/2018</a:t>
            </a:r>
            <a:endParaRPr lang="en-GB" dirty="0">
              <a:latin typeface="Corbel"/>
              <a:cs typeface="+mn-cs"/>
            </a:endParaRPr>
          </a:p>
        </p:txBody>
      </p:sp>
      <p:sp>
        <p:nvSpPr>
          <p:cNvPr id="5" name="Slide Number Placeholder 4">
            <a:extLst>
              <a:ext uri="{FF2B5EF4-FFF2-40B4-BE49-F238E27FC236}">
                <a16:creationId xmlns:a16="http://schemas.microsoft.com/office/drawing/2014/main" id="{1679ACE2-08E7-4CCB-B488-74E76277A38B}"/>
              </a:ext>
            </a:extLst>
          </p:cNvPr>
          <p:cNvSpPr>
            <a:spLocks noGrp="1"/>
          </p:cNvSpPr>
          <p:nvPr>
            <p:ph type="sldNum" sz="quarter" idx="12"/>
          </p:nvPr>
        </p:nvSpPr>
        <p:spPr/>
        <p:txBody>
          <a:bodyPr/>
          <a:lstStyle/>
          <a:p>
            <a:pPr defTabSz="685800" fontAlgn="auto">
              <a:spcBef>
                <a:spcPts val="0"/>
              </a:spcBef>
              <a:spcAft>
                <a:spcPts val="0"/>
              </a:spcAft>
            </a:pPr>
            <a:fld id="{45D37B1E-C366-494F-A587-962AD9AABC83}" type="slidenum">
              <a:rPr lang="en-GB">
                <a:latin typeface="Corbel"/>
                <a:cs typeface="+mn-cs"/>
              </a:rPr>
              <a:pPr defTabSz="685800" fontAlgn="auto">
                <a:spcBef>
                  <a:spcPts val="0"/>
                </a:spcBef>
                <a:spcAft>
                  <a:spcPts val="0"/>
                </a:spcAft>
              </a:pPr>
              <a:t>44</a:t>
            </a:fld>
            <a:endParaRPr lang="en-GB" dirty="0">
              <a:latin typeface="Corbel"/>
              <a:cs typeface="+mn-cs"/>
            </a:endParaRPr>
          </a:p>
        </p:txBody>
      </p:sp>
      <p:pic>
        <p:nvPicPr>
          <p:cNvPr id="8" name="Bildobjekt 2">
            <a:extLst>
              <a:ext uri="{FF2B5EF4-FFF2-40B4-BE49-F238E27FC236}">
                <a16:creationId xmlns:a16="http://schemas.microsoft.com/office/drawing/2014/main" id="{81BF90A3-D3A3-4C56-ADD7-FCFFC50200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2781" y="2203578"/>
            <a:ext cx="1968910" cy="2820092"/>
          </a:xfrm>
          <a:prstGeom prst="rect">
            <a:avLst/>
          </a:prstGeom>
        </p:spPr>
      </p:pic>
      <p:sp>
        <p:nvSpPr>
          <p:cNvPr id="10" name="TextBox 9">
            <a:extLst>
              <a:ext uri="{FF2B5EF4-FFF2-40B4-BE49-F238E27FC236}">
                <a16:creationId xmlns:a16="http://schemas.microsoft.com/office/drawing/2014/main" id="{BA1A7216-4919-424F-9980-B2343BB529B6}"/>
              </a:ext>
            </a:extLst>
          </p:cNvPr>
          <p:cNvSpPr txBox="1"/>
          <p:nvPr/>
        </p:nvSpPr>
        <p:spPr>
          <a:xfrm>
            <a:off x="3172956" y="2275996"/>
            <a:ext cx="5447168" cy="3323987"/>
          </a:xfrm>
          <a:prstGeom prst="rect">
            <a:avLst/>
          </a:prstGeom>
          <a:noFill/>
        </p:spPr>
        <p:txBody>
          <a:bodyPr wrap="square" lIns="0" tIns="0" rIns="0" bIns="0" rtlCol="0">
            <a:spAutoFit/>
          </a:bodyPr>
          <a:lstStyle/>
          <a:p>
            <a:pPr defTabSz="685800" fontAlgn="auto">
              <a:spcBef>
                <a:spcPts val="0"/>
              </a:spcBef>
              <a:spcAft>
                <a:spcPts val="0"/>
              </a:spcAft>
            </a:pPr>
            <a:r>
              <a:rPr lang="en-US" sz="1350" dirty="0">
                <a:solidFill>
                  <a:srgbClr val="006EB6"/>
                </a:solidFill>
                <a:latin typeface="Corbel"/>
                <a:cs typeface="+mn-cs"/>
              </a:rPr>
              <a:t>Wøien, M., Kristensen, I., &amp; Teräs, J. (2019). </a:t>
            </a:r>
            <a:r>
              <a:rPr lang="en-US" sz="1350" i="1" dirty="0">
                <a:solidFill>
                  <a:srgbClr val="006EB6"/>
                </a:solidFill>
                <a:latin typeface="Corbel"/>
                <a:cs typeface="+mn-cs"/>
              </a:rPr>
              <a:t>The status, characteristics and potential of SMART SPECIALISATION in Nordic Regions</a:t>
            </a:r>
            <a:r>
              <a:rPr lang="en-US" sz="1350" dirty="0">
                <a:solidFill>
                  <a:srgbClr val="006EB6"/>
                </a:solidFill>
                <a:latin typeface="Corbel"/>
                <a:cs typeface="+mn-cs"/>
              </a:rPr>
              <a:t>. Available at:</a:t>
            </a:r>
          </a:p>
          <a:p>
            <a:pPr defTabSz="685800" fontAlgn="auto">
              <a:spcBef>
                <a:spcPts val="0"/>
              </a:spcBef>
              <a:spcAft>
                <a:spcPts val="0"/>
              </a:spcAft>
            </a:pPr>
            <a:r>
              <a:rPr lang="sv-SE" sz="1350" i="1" dirty="0">
                <a:solidFill>
                  <a:prstClr val="black">
                    <a:lumMod val="50000"/>
                    <a:lumOff val="50000"/>
                  </a:prstClr>
                </a:solidFill>
                <a:latin typeface="Corbel" panose="020B0503020204020204" pitchFamily="34" charset="0"/>
                <a:hlinkClick r:id="rId4">
                  <a:extLst>
                    <a:ext uri="{A12FA001-AC4F-418D-AE19-62706E023703}">
                      <ahyp:hlinkClr xmlns:ahyp="http://schemas.microsoft.com/office/drawing/2018/hyperlinkcolor" val="tx"/>
                    </a:ext>
                  </a:extLst>
                </a:hlinkClick>
              </a:rPr>
              <a:t>http://norden.diva-portal.org/smash/record.jsf?pid=diva2%3A1295018&amp;dswid=189</a:t>
            </a:r>
            <a:endParaRPr lang="en-GB" sz="1350" i="1" dirty="0">
              <a:solidFill>
                <a:prstClr val="black">
                  <a:lumMod val="50000"/>
                  <a:lumOff val="50000"/>
                </a:prstClr>
              </a:solidFill>
              <a:latin typeface="Corbel" panose="020B0503020204020204" pitchFamily="34" charset="0"/>
            </a:endParaRPr>
          </a:p>
          <a:p>
            <a:pPr defTabSz="685800" fontAlgn="auto">
              <a:spcBef>
                <a:spcPts val="0"/>
              </a:spcBef>
              <a:spcAft>
                <a:spcPts val="0"/>
              </a:spcAft>
            </a:pPr>
            <a:r>
              <a:rPr lang="en-US" sz="1350" dirty="0">
                <a:solidFill>
                  <a:srgbClr val="006EB6"/>
                </a:solidFill>
                <a:latin typeface="Corbel"/>
                <a:cs typeface="+mn-cs"/>
              </a:rPr>
              <a:t> </a:t>
            </a:r>
            <a:endParaRPr lang="nb-NO" sz="1500" dirty="0">
              <a:solidFill>
                <a:srgbClr val="006EB6"/>
              </a:solidFill>
              <a:latin typeface="Corbel"/>
              <a:cs typeface="+mn-cs"/>
            </a:endParaRPr>
          </a:p>
          <a:p>
            <a:pPr defTabSz="685800" fontAlgn="auto">
              <a:spcBef>
                <a:spcPts val="0"/>
              </a:spcBef>
              <a:spcAft>
                <a:spcPts val="0"/>
              </a:spcAft>
            </a:pPr>
            <a:endParaRPr lang="nb-NO" sz="1500" dirty="0">
              <a:solidFill>
                <a:srgbClr val="006EB6"/>
              </a:solidFill>
              <a:latin typeface="Corbel"/>
              <a:cs typeface="+mn-cs"/>
            </a:endParaRPr>
          </a:p>
          <a:p>
            <a:pPr defTabSz="685800" fontAlgn="auto">
              <a:spcBef>
                <a:spcPts val="0"/>
              </a:spcBef>
              <a:spcAft>
                <a:spcPts val="0"/>
              </a:spcAft>
            </a:pPr>
            <a:r>
              <a:rPr lang="nb-NO" sz="1500" dirty="0">
                <a:solidFill>
                  <a:srgbClr val="006EB6"/>
                </a:solidFill>
                <a:latin typeface="Corbel"/>
                <a:cs typeface="+mn-cs"/>
              </a:rPr>
              <a:t>Or </a:t>
            </a:r>
            <a:r>
              <a:rPr lang="nb-NO" sz="1500" dirty="0" err="1">
                <a:solidFill>
                  <a:srgbClr val="006EB6"/>
                </a:solidFill>
                <a:latin typeface="Corbel"/>
                <a:cs typeface="+mn-cs"/>
              </a:rPr>
              <a:t>the</a:t>
            </a:r>
            <a:r>
              <a:rPr lang="nb-NO" sz="1500" dirty="0">
                <a:solidFill>
                  <a:srgbClr val="006EB6"/>
                </a:solidFill>
                <a:latin typeface="Corbel"/>
                <a:cs typeface="+mn-cs"/>
              </a:rPr>
              <a:t> </a:t>
            </a:r>
            <a:r>
              <a:rPr lang="nb-NO" sz="1500" dirty="0" err="1">
                <a:solidFill>
                  <a:srgbClr val="006EB6"/>
                </a:solidFill>
                <a:latin typeface="Corbel"/>
                <a:cs typeface="+mn-cs"/>
              </a:rPr>
              <a:t>shorter</a:t>
            </a:r>
            <a:r>
              <a:rPr lang="nb-NO" sz="1500" dirty="0">
                <a:solidFill>
                  <a:srgbClr val="006EB6"/>
                </a:solidFill>
                <a:latin typeface="Corbel"/>
                <a:cs typeface="+mn-cs"/>
              </a:rPr>
              <a:t> </a:t>
            </a:r>
            <a:r>
              <a:rPr lang="nb-NO" sz="1500" dirty="0" err="1">
                <a:solidFill>
                  <a:srgbClr val="006EB6"/>
                </a:solidFill>
                <a:latin typeface="Corbel"/>
                <a:cs typeface="+mn-cs"/>
              </a:rPr>
              <a:t>version</a:t>
            </a:r>
            <a:r>
              <a:rPr lang="nb-NO" sz="1500" dirty="0">
                <a:solidFill>
                  <a:srgbClr val="006EB6"/>
                </a:solidFill>
                <a:latin typeface="Corbel"/>
                <a:cs typeface="+mn-cs"/>
              </a:rPr>
              <a:t> (policy </a:t>
            </a:r>
            <a:r>
              <a:rPr lang="nb-NO" sz="1500" dirty="0" err="1">
                <a:solidFill>
                  <a:srgbClr val="006EB6"/>
                </a:solidFill>
                <a:latin typeface="Corbel"/>
                <a:cs typeface="+mn-cs"/>
              </a:rPr>
              <a:t>brief</a:t>
            </a:r>
            <a:r>
              <a:rPr lang="nb-NO" sz="1500" dirty="0">
                <a:solidFill>
                  <a:srgbClr val="006EB6"/>
                </a:solidFill>
                <a:latin typeface="Corbel"/>
                <a:cs typeface="+mn-cs"/>
              </a:rPr>
              <a:t>): </a:t>
            </a:r>
          </a:p>
          <a:p>
            <a:pPr defTabSz="685800" fontAlgn="auto">
              <a:spcBef>
                <a:spcPts val="0"/>
              </a:spcBef>
              <a:spcAft>
                <a:spcPts val="0"/>
              </a:spcAft>
            </a:pPr>
            <a:endParaRPr lang="nb-NO" sz="1500" dirty="0">
              <a:solidFill>
                <a:srgbClr val="006EB6"/>
              </a:solidFill>
              <a:latin typeface="Corbel"/>
              <a:cs typeface="+mn-cs"/>
            </a:endParaRPr>
          </a:p>
          <a:p>
            <a:pPr defTabSz="685800" fontAlgn="auto">
              <a:spcBef>
                <a:spcPts val="0"/>
              </a:spcBef>
              <a:spcAft>
                <a:spcPts val="0"/>
              </a:spcAft>
            </a:pPr>
            <a:r>
              <a:rPr lang="nb-NO" sz="1350" dirty="0">
                <a:solidFill>
                  <a:srgbClr val="006EB6"/>
                </a:solidFill>
                <a:latin typeface="Corbel"/>
                <a:cs typeface="+mn-cs"/>
              </a:rPr>
              <a:t>Wøien, M. and Ter</a:t>
            </a:r>
            <a:r>
              <a:rPr lang="sv-SE" sz="1350" dirty="0">
                <a:solidFill>
                  <a:srgbClr val="006EB6"/>
                </a:solidFill>
                <a:latin typeface="Corbel"/>
                <a:cs typeface="+mn-cs"/>
              </a:rPr>
              <a:t>äs, J. (2019) </a:t>
            </a:r>
            <a:r>
              <a:rPr lang="sv-SE" sz="1350" dirty="0" err="1">
                <a:solidFill>
                  <a:srgbClr val="006EB6"/>
                </a:solidFill>
                <a:latin typeface="Corbel"/>
                <a:cs typeface="+mn-cs"/>
              </a:rPr>
              <a:t>Implementing</a:t>
            </a:r>
            <a:r>
              <a:rPr lang="sv-SE" sz="1350" dirty="0">
                <a:solidFill>
                  <a:srgbClr val="006EB6"/>
                </a:solidFill>
                <a:latin typeface="Corbel"/>
                <a:cs typeface="+mn-cs"/>
              </a:rPr>
              <a:t> Smart Specialisation </a:t>
            </a:r>
            <a:r>
              <a:rPr lang="sv-SE" sz="1350" dirty="0" err="1">
                <a:solidFill>
                  <a:srgbClr val="006EB6"/>
                </a:solidFill>
                <a:latin typeface="Corbel"/>
                <a:cs typeface="+mn-cs"/>
              </a:rPr>
              <a:t>strategies</a:t>
            </a:r>
            <a:r>
              <a:rPr lang="sv-SE" sz="1350" dirty="0">
                <a:solidFill>
                  <a:srgbClr val="006EB6"/>
                </a:solidFill>
                <a:latin typeface="Corbel"/>
                <a:cs typeface="+mn-cs"/>
              </a:rPr>
              <a:t> in Nordic regions. </a:t>
            </a:r>
            <a:r>
              <a:rPr lang="sv-SE" sz="1350" dirty="0" err="1">
                <a:solidFill>
                  <a:srgbClr val="006EB6"/>
                </a:solidFill>
                <a:latin typeface="Corbel"/>
                <a:cs typeface="+mn-cs"/>
              </a:rPr>
              <a:t>Available</a:t>
            </a:r>
            <a:r>
              <a:rPr lang="sv-SE" sz="1350" dirty="0">
                <a:solidFill>
                  <a:srgbClr val="006EB6"/>
                </a:solidFill>
                <a:latin typeface="Corbel"/>
                <a:cs typeface="+mn-cs"/>
              </a:rPr>
              <a:t> at</a:t>
            </a:r>
            <a:r>
              <a:rPr lang="sv-SE" sz="1500" dirty="0">
                <a:solidFill>
                  <a:srgbClr val="006EB6"/>
                </a:solidFill>
                <a:latin typeface="Corbel"/>
                <a:cs typeface="+mn-cs"/>
              </a:rPr>
              <a:t>: </a:t>
            </a:r>
            <a:r>
              <a:rPr lang="sv-SE" sz="1350" dirty="0">
                <a:solidFill>
                  <a:srgbClr val="000000">
                    <a:lumMod val="50000"/>
                    <a:lumOff val="50000"/>
                  </a:srgbClr>
                </a:solidFill>
                <a:latin typeface="Corbel"/>
                <a:cs typeface="+mn-cs"/>
                <a:hlinkClick r:id="rId5">
                  <a:extLst>
                    <a:ext uri="{A12FA001-AC4F-418D-AE19-62706E023703}">
                      <ahyp:hlinkClr xmlns:ahyp="http://schemas.microsoft.com/office/drawing/2018/hyperlinkcolor" val="tx"/>
                    </a:ext>
                  </a:extLst>
                </a:hlinkClick>
              </a:rPr>
              <a:t>http://norden.diva-portal.org/smash/get/diva2:1334482/FULLTEXT01.pdf</a:t>
            </a:r>
            <a:endParaRPr lang="nb-NO" sz="1350" dirty="0">
              <a:solidFill>
                <a:srgbClr val="000000">
                  <a:lumMod val="50000"/>
                  <a:lumOff val="50000"/>
                </a:srgbClr>
              </a:solidFill>
              <a:latin typeface="Corbel"/>
              <a:cs typeface="+mn-cs"/>
            </a:endParaRPr>
          </a:p>
          <a:p>
            <a:pPr defTabSz="685800" fontAlgn="auto">
              <a:spcBef>
                <a:spcPts val="0"/>
              </a:spcBef>
              <a:spcAft>
                <a:spcPts val="0"/>
              </a:spcAft>
            </a:pPr>
            <a:endParaRPr lang="nb-NO" sz="1500" dirty="0">
              <a:solidFill>
                <a:srgbClr val="006EB6"/>
              </a:solidFill>
              <a:latin typeface="Corbel"/>
              <a:cs typeface="+mn-cs"/>
            </a:endParaRPr>
          </a:p>
          <a:p>
            <a:pPr defTabSz="685800" fontAlgn="auto">
              <a:spcBef>
                <a:spcPts val="0"/>
              </a:spcBef>
              <a:spcAft>
                <a:spcPts val="0"/>
              </a:spcAft>
            </a:pPr>
            <a:endParaRPr lang="nb-NO" sz="1500" dirty="0">
              <a:solidFill>
                <a:srgbClr val="006EB6"/>
              </a:solidFill>
              <a:latin typeface="Corbel"/>
              <a:cs typeface="+mn-cs"/>
            </a:endParaRPr>
          </a:p>
          <a:p>
            <a:pPr defTabSz="685800" fontAlgn="auto">
              <a:spcBef>
                <a:spcPts val="0"/>
              </a:spcBef>
              <a:spcAft>
                <a:spcPts val="0"/>
              </a:spcAft>
            </a:pPr>
            <a:endParaRPr lang="nb-NO" sz="1500" dirty="0">
              <a:solidFill>
                <a:srgbClr val="006EB6"/>
              </a:solidFill>
              <a:latin typeface="Corbel"/>
              <a:cs typeface="+mn-cs"/>
            </a:endParaRPr>
          </a:p>
          <a:p>
            <a:pPr marL="257175" indent="-257175" defTabSz="685800" fontAlgn="auto">
              <a:spcBef>
                <a:spcPts val="0"/>
              </a:spcBef>
              <a:spcAft>
                <a:spcPts val="0"/>
              </a:spcAft>
              <a:buFontTx/>
              <a:buChar char="-"/>
            </a:pPr>
            <a:endParaRPr lang="sv-SE" sz="1650" dirty="0" err="1">
              <a:solidFill>
                <a:srgbClr val="006EB6"/>
              </a:solidFill>
              <a:latin typeface="Corbel"/>
              <a:cs typeface="+mn-cs"/>
            </a:endParaRPr>
          </a:p>
        </p:txBody>
      </p:sp>
    </p:spTree>
    <p:extLst>
      <p:ext uri="{BB962C8B-B14F-4D97-AF65-F5344CB8AC3E}">
        <p14:creationId xmlns:p14="http://schemas.microsoft.com/office/powerpoint/2010/main" val="340534093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1F049A6-37AA-4A93-80E1-12A7DCCD59DC}"/>
              </a:ext>
            </a:extLst>
          </p:cNvPr>
          <p:cNvSpPr>
            <a:spLocks noGrp="1"/>
          </p:cNvSpPr>
          <p:nvPr>
            <p:ph type="dt" sz="half" idx="10"/>
          </p:nvPr>
        </p:nvSpPr>
        <p:spPr/>
        <p:txBody>
          <a:bodyPr/>
          <a:lstStyle/>
          <a:p>
            <a:pPr defTabSz="685800" fontAlgn="auto">
              <a:spcBef>
                <a:spcPts val="0"/>
              </a:spcBef>
              <a:spcAft>
                <a:spcPts val="0"/>
              </a:spcAft>
            </a:pPr>
            <a:r>
              <a:rPr lang="en-GB">
                <a:solidFill>
                  <a:prstClr val="white"/>
                </a:solidFill>
                <a:latin typeface="Corbel"/>
                <a:cs typeface="+mn-cs"/>
              </a:rPr>
              <a:t>03/09/2018</a:t>
            </a:r>
            <a:endParaRPr lang="en-GB" dirty="0">
              <a:solidFill>
                <a:prstClr val="white"/>
              </a:solidFill>
              <a:latin typeface="Corbel"/>
              <a:cs typeface="+mn-cs"/>
            </a:endParaRPr>
          </a:p>
        </p:txBody>
      </p:sp>
      <p:sp>
        <p:nvSpPr>
          <p:cNvPr id="3" name="Footer Placeholder 2">
            <a:extLst>
              <a:ext uri="{FF2B5EF4-FFF2-40B4-BE49-F238E27FC236}">
                <a16:creationId xmlns:a16="http://schemas.microsoft.com/office/drawing/2014/main" id="{6F01AD29-4B22-4545-AA85-8BC3FBAD7BC8}"/>
              </a:ext>
            </a:extLst>
          </p:cNvPr>
          <p:cNvSpPr>
            <a:spLocks noGrp="1"/>
          </p:cNvSpPr>
          <p:nvPr>
            <p:ph type="ftr" sz="quarter" idx="11"/>
          </p:nvPr>
        </p:nvSpPr>
        <p:spPr/>
        <p:txBody>
          <a:bodyPr/>
          <a:lstStyle/>
          <a:p>
            <a:pPr defTabSz="685800" fontAlgn="auto">
              <a:spcBef>
                <a:spcPts val="0"/>
              </a:spcBef>
              <a:spcAft>
                <a:spcPts val="0"/>
              </a:spcAft>
            </a:pPr>
            <a:endParaRPr lang="en-GB" dirty="0">
              <a:latin typeface="Corbel"/>
              <a:cs typeface="+mn-cs"/>
            </a:endParaRPr>
          </a:p>
        </p:txBody>
      </p:sp>
      <p:sp>
        <p:nvSpPr>
          <p:cNvPr id="4" name="Slide Number Placeholder 3">
            <a:extLst>
              <a:ext uri="{FF2B5EF4-FFF2-40B4-BE49-F238E27FC236}">
                <a16:creationId xmlns:a16="http://schemas.microsoft.com/office/drawing/2014/main" id="{14C25A84-E832-4132-B445-A14963DD03CD}"/>
              </a:ext>
            </a:extLst>
          </p:cNvPr>
          <p:cNvSpPr>
            <a:spLocks noGrp="1"/>
          </p:cNvSpPr>
          <p:nvPr>
            <p:ph type="sldNum" sz="quarter" idx="12"/>
          </p:nvPr>
        </p:nvSpPr>
        <p:spPr/>
        <p:txBody>
          <a:bodyPr/>
          <a:lstStyle/>
          <a:p>
            <a:pPr defTabSz="685800" fontAlgn="auto">
              <a:spcBef>
                <a:spcPts val="0"/>
              </a:spcBef>
              <a:spcAft>
                <a:spcPts val="0"/>
              </a:spcAft>
            </a:pPr>
            <a:fld id="{45D37B1E-C366-494F-A587-962AD9AABC83}" type="slidenum">
              <a:rPr lang="en-GB">
                <a:latin typeface="Corbel"/>
                <a:cs typeface="+mn-cs"/>
              </a:rPr>
              <a:pPr defTabSz="685800" fontAlgn="auto">
                <a:spcBef>
                  <a:spcPts val="0"/>
                </a:spcBef>
                <a:spcAft>
                  <a:spcPts val="0"/>
                </a:spcAft>
              </a:pPr>
              <a:t>45</a:t>
            </a:fld>
            <a:endParaRPr lang="en-GB" dirty="0">
              <a:latin typeface="Corbel"/>
              <a:cs typeface="+mn-cs"/>
            </a:endParaRPr>
          </a:p>
        </p:txBody>
      </p:sp>
      <p:sp>
        <p:nvSpPr>
          <p:cNvPr id="5" name="Text Placeholder 4">
            <a:extLst>
              <a:ext uri="{FF2B5EF4-FFF2-40B4-BE49-F238E27FC236}">
                <a16:creationId xmlns:a16="http://schemas.microsoft.com/office/drawing/2014/main" id="{A290ED4A-489E-4588-B7EF-8657154BA1F3}"/>
              </a:ext>
            </a:extLst>
          </p:cNvPr>
          <p:cNvSpPr>
            <a:spLocks noGrp="1"/>
          </p:cNvSpPr>
          <p:nvPr>
            <p:ph type="body" sz="quarter" idx="13"/>
          </p:nvPr>
        </p:nvSpPr>
        <p:spPr/>
        <p:txBody>
          <a:bodyPr/>
          <a:lstStyle/>
          <a:p>
            <a:r>
              <a:rPr lang="nb-NO" dirty="0"/>
              <a:t>Mari Wøien Meijer</a:t>
            </a:r>
            <a:endParaRPr lang="sv-SE" dirty="0"/>
          </a:p>
        </p:txBody>
      </p:sp>
      <p:sp>
        <p:nvSpPr>
          <p:cNvPr id="6" name="Text Placeholder 5">
            <a:extLst>
              <a:ext uri="{FF2B5EF4-FFF2-40B4-BE49-F238E27FC236}">
                <a16:creationId xmlns:a16="http://schemas.microsoft.com/office/drawing/2014/main" id="{ACFD5B0F-35AA-4454-A638-8DA5A4825ED6}"/>
              </a:ext>
            </a:extLst>
          </p:cNvPr>
          <p:cNvSpPr>
            <a:spLocks noGrp="1"/>
          </p:cNvSpPr>
          <p:nvPr>
            <p:ph type="body" sz="quarter" idx="14"/>
          </p:nvPr>
        </p:nvSpPr>
        <p:spPr/>
        <p:txBody>
          <a:bodyPr/>
          <a:lstStyle/>
          <a:p>
            <a:r>
              <a:rPr lang="nb-NO" dirty="0"/>
              <a:t>Research Fellow</a:t>
            </a:r>
            <a:endParaRPr lang="sv-SE" dirty="0"/>
          </a:p>
        </p:txBody>
      </p:sp>
      <p:sp>
        <p:nvSpPr>
          <p:cNvPr id="7" name="Text Placeholder 6">
            <a:extLst>
              <a:ext uri="{FF2B5EF4-FFF2-40B4-BE49-F238E27FC236}">
                <a16:creationId xmlns:a16="http://schemas.microsoft.com/office/drawing/2014/main" id="{6772861A-4225-4F59-9547-70C1F6BB709E}"/>
              </a:ext>
            </a:extLst>
          </p:cNvPr>
          <p:cNvSpPr>
            <a:spLocks noGrp="1"/>
          </p:cNvSpPr>
          <p:nvPr>
            <p:ph type="body" sz="quarter" idx="15"/>
          </p:nvPr>
        </p:nvSpPr>
        <p:spPr/>
        <p:txBody>
          <a:bodyPr/>
          <a:lstStyle/>
          <a:p>
            <a:r>
              <a:rPr lang="nb-NO" dirty="0"/>
              <a:t>mari.woien@nordregio.org</a:t>
            </a:r>
            <a:endParaRPr lang="sv-SE" dirty="0"/>
          </a:p>
        </p:txBody>
      </p:sp>
      <p:sp>
        <p:nvSpPr>
          <p:cNvPr id="8" name="Text Placeholder 7">
            <a:extLst>
              <a:ext uri="{FF2B5EF4-FFF2-40B4-BE49-F238E27FC236}">
                <a16:creationId xmlns:a16="http://schemas.microsoft.com/office/drawing/2014/main" id="{AD0DCC6E-997C-49E5-A389-DDF098508334}"/>
              </a:ext>
            </a:extLst>
          </p:cNvPr>
          <p:cNvSpPr>
            <a:spLocks noGrp="1"/>
          </p:cNvSpPr>
          <p:nvPr>
            <p:ph type="body" sz="quarter" idx="16"/>
          </p:nvPr>
        </p:nvSpPr>
        <p:spPr/>
        <p:txBody>
          <a:bodyPr/>
          <a:lstStyle/>
          <a:p>
            <a:r>
              <a:rPr lang="nb-NO" dirty="0"/>
              <a:t>+46 760140142</a:t>
            </a:r>
            <a:endParaRPr lang="sv-SE" dirty="0"/>
          </a:p>
        </p:txBody>
      </p:sp>
      <p:sp>
        <p:nvSpPr>
          <p:cNvPr id="9" name="Text Placeholder 8">
            <a:extLst>
              <a:ext uri="{FF2B5EF4-FFF2-40B4-BE49-F238E27FC236}">
                <a16:creationId xmlns:a16="http://schemas.microsoft.com/office/drawing/2014/main" id="{DFA7DB72-43F2-4A21-BB3D-A5AFE2D9C518}"/>
              </a:ext>
            </a:extLst>
          </p:cNvPr>
          <p:cNvSpPr>
            <a:spLocks noGrp="1"/>
          </p:cNvSpPr>
          <p:nvPr>
            <p:ph type="body" sz="quarter" idx="18"/>
          </p:nvPr>
        </p:nvSpPr>
        <p:spPr/>
        <p:txBody>
          <a:bodyPr/>
          <a:lstStyle/>
          <a:p>
            <a:r>
              <a:rPr lang="nb-NO" dirty="0"/>
              <a:t>Nordregio</a:t>
            </a:r>
            <a:endParaRPr lang="sv-SE" dirty="0"/>
          </a:p>
        </p:txBody>
      </p:sp>
      <p:sp>
        <p:nvSpPr>
          <p:cNvPr id="10" name="Text Placeholder 9">
            <a:extLst>
              <a:ext uri="{FF2B5EF4-FFF2-40B4-BE49-F238E27FC236}">
                <a16:creationId xmlns:a16="http://schemas.microsoft.com/office/drawing/2014/main" id="{541EFD73-9506-49E4-A5F4-AB7BCAE1BF35}"/>
              </a:ext>
            </a:extLst>
          </p:cNvPr>
          <p:cNvSpPr>
            <a:spLocks noGrp="1"/>
          </p:cNvSpPr>
          <p:nvPr>
            <p:ph type="body" sz="quarter" idx="17"/>
          </p:nvPr>
        </p:nvSpPr>
        <p:spPr/>
        <p:txBody>
          <a:bodyPr/>
          <a:lstStyle/>
          <a:p>
            <a:r>
              <a:rPr lang="nb-NO" dirty="0" err="1"/>
              <a:t>Holmamiralens</a:t>
            </a:r>
            <a:r>
              <a:rPr lang="sv-SE" dirty="0"/>
              <a:t> väg 10, 111 49 Stockholm, Sweden</a:t>
            </a:r>
          </a:p>
        </p:txBody>
      </p:sp>
    </p:spTree>
    <p:extLst>
      <p:ext uri="{BB962C8B-B14F-4D97-AF65-F5344CB8AC3E}">
        <p14:creationId xmlns:p14="http://schemas.microsoft.com/office/powerpoint/2010/main" val="406867428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7D1BE6FE-82B7-4010-BB21-E4B57429FF8E}"/>
              </a:ext>
            </a:extLst>
          </p:cNvPr>
          <p:cNvSpPr>
            <a:spLocks noGrp="1"/>
          </p:cNvSpPr>
          <p:nvPr>
            <p:ph type="pic" sz="quarter" idx="13"/>
          </p:nvPr>
        </p:nvSpPr>
        <p:spPr/>
      </p:sp>
      <p:sp>
        <p:nvSpPr>
          <p:cNvPr id="3" name="Title 2">
            <a:extLst>
              <a:ext uri="{FF2B5EF4-FFF2-40B4-BE49-F238E27FC236}">
                <a16:creationId xmlns:a16="http://schemas.microsoft.com/office/drawing/2014/main" id="{9CC913EF-EF5E-495E-BC32-002719CAFD01}"/>
              </a:ext>
            </a:extLst>
          </p:cNvPr>
          <p:cNvSpPr>
            <a:spLocks noGrp="1"/>
          </p:cNvSpPr>
          <p:nvPr>
            <p:ph type="title"/>
          </p:nvPr>
        </p:nvSpPr>
        <p:spPr>
          <a:xfrm>
            <a:off x="1779904" y="2577601"/>
            <a:ext cx="6125324" cy="1117996"/>
          </a:xfrm>
        </p:spPr>
        <p:txBody>
          <a:bodyPr/>
          <a:lstStyle/>
          <a:p>
            <a:r>
              <a:rPr lang="sv-SE" b="0" dirty="0" err="1"/>
              <a:t>Þakka</a:t>
            </a:r>
            <a:r>
              <a:rPr lang="sv-SE" b="0" dirty="0"/>
              <a:t> </a:t>
            </a:r>
            <a:r>
              <a:rPr lang="sv-SE" b="0" dirty="0" err="1"/>
              <a:t>þér</a:t>
            </a:r>
            <a:r>
              <a:rPr lang="sv-SE" b="0" dirty="0"/>
              <a:t> </a:t>
            </a:r>
            <a:r>
              <a:rPr lang="sv-SE" b="0" dirty="0" err="1"/>
              <a:t>fyrir</a:t>
            </a:r>
            <a:r>
              <a:rPr lang="sv-SE" b="0" dirty="0"/>
              <a:t>! </a:t>
            </a:r>
            <a:br>
              <a:rPr lang="sv-SE" b="0" dirty="0"/>
            </a:br>
            <a:r>
              <a:rPr lang="sv-SE" sz="4050" b="0" dirty="0"/>
              <a:t>(or: </a:t>
            </a:r>
            <a:r>
              <a:rPr lang="sv-SE" sz="4050" b="0" dirty="0" err="1"/>
              <a:t>Thank</a:t>
            </a:r>
            <a:r>
              <a:rPr lang="sv-SE" sz="4050" b="0" dirty="0"/>
              <a:t> </a:t>
            </a:r>
            <a:r>
              <a:rPr lang="sv-SE" sz="4050" b="0" dirty="0" err="1"/>
              <a:t>you</a:t>
            </a:r>
            <a:r>
              <a:rPr lang="sv-SE" sz="4050" b="0" dirty="0"/>
              <a:t>!)</a:t>
            </a:r>
            <a:r>
              <a:rPr lang="nb-NO" sz="4050" dirty="0"/>
              <a:t> </a:t>
            </a:r>
            <a:endParaRPr lang="sv-SE" sz="4050" dirty="0"/>
          </a:p>
        </p:txBody>
      </p:sp>
      <p:sp>
        <p:nvSpPr>
          <p:cNvPr id="4" name="Date Placeholder 3">
            <a:extLst>
              <a:ext uri="{FF2B5EF4-FFF2-40B4-BE49-F238E27FC236}">
                <a16:creationId xmlns:a16="http://schemas.microsoft.com/office/drawing/2014/main" id="{842406FE-974D-4604-B387-1997A9B9EF5D}"/>
              </a:ext>
            </a:extLst>
          </p:cNvPr>
          <p:cNvSpPr>
            <a:spLocks noGrp="1"/>
          </p:cNvSpPr>
          <p:nvPr>
            <p:ph type="dt" sz="half" idx="10"/>
          </p:nvPr>
        </p:nvSpPr>
        <p:spPr/>
        <p:txBody>
          <a:bodyPr/>
          <a:lstStyle/>
          <a:p>
            <a:pPr defTabSz="685800" fontAlgn="auto">
              <a:spcBef>
                <a:spcPts val="0"/>
              </a:spcBef>
              <a:spcAft>
                <a:spcPts val="0"/>
              </a:spcAft>
            </a:pPr>
            <a:r>
              <a:rPr lang="en-GB">
                <a:latin typeface="Corbel"/>
                <a:cs typeface="+mn-cs"/>
              </a:rPr>
              <a:t>03/09/2018</a:t>
            </a:r>
            <a:endParaRPr lang="en-GB" dirty="0">
              <a:latin typeface="Corbel"/>
              <a:cs typeface="+mn-cs"/>
            </a:endParaRPr>
          </a:p>
        </p:txBody>
      </p:sp>
      <p:sp>
        <p:nvSpPr>
          <p:cNvPr id="5" name="Footer Placeholder 4">
            <a:extLst>
              <a:ext uri="{FF2B5EF4-FFF2-40B4-BE49-F238E27FC236}">
                <a16:creationId xmlns:a16="http://schemas.microsoft.com/office/drawing/2014/main" id="{52B2A1FF-5DB1-4F06-9E88-3CE33C5512D6}"/>
              </a:ext>
            </a:extLst>
          </p:cNvPr>
          <p:cNvSpPr>
            <a:spLocks noGrp="1"/>
          </p:cNvSpPr>
          <p:nvPr>
            <p:ph type="ftr" sz="quarter" idx="11"/>
          </p:nvPr>
        </p:nvSpPr>
        <p:spPr/>
        <p:txBody>
          <a:bodyPr/>
          <a:lstStyle/>
          <a:p>
            <a:pPr defTabSz="685800" fontAlgn="auto">
              <a:spcBef>
                <a:spcPts val="0"/>
              </a:spcBef>
              <a:spcAft>
                <a:spcPts val="0"/>
              </a:spcAft>
            </a:pPr>
            <a:endParaRPr lang="en-GB" dirty="0">
              <a:latin typeface="Corbel"/>
              <a:cs typeface="+mn-cs"/>
            </a:endParaRPr>
          </a:p>
        </p:txBody>
      </p:sp>
      <p:sp>
        <p:nvSpPr>
          <p:cNvPr id="6" name="Slide Number Placeholder 5">
            <a:extLst>
              <a:ext uri="{FF2B5EF4-FFF2-40B4-BE49-F238E27FC236}">
                <a16:creationId xmlns:a16="http://schemas.microsoft.com/office/drawing/2014/main" id="{188221A0-0E1A-4741-A0F3-F7BCD3D3F4D1}"/>
              </a:ext>
            </a:extLst>
          </p:cNvPr>
          <p:cNvSpPr>
            <a:spLocks noGrp="1"/>
          </p:cNvSpPr>
          <p:nvPr>
            <p:ph type="sldNum" sz="quarter" idx="12"/>
          </p:nvPr>
        </p:nvSpPr>
        <p:spPr/>
        <p:txBody>
          <a:bodyPr/>
          <a:lstStyle/>
          <a:p>
            <a:pPr defTabSz="685800" fontAlgn="auto">
              <a:spcBef>
                <a:spcPts val="0"/>
              </a:spcBef>
              <a:spcAft>
                <a:spcPts val="0"/>
              </a:spcAft>
            </a:pPr>
            <a:fld id="{45D37B1E-C366-494F-A587-962AD9AABC83}" type="slidenum">
              <a:rPr lang="en-GB">
                <a:latin typeface="Corbel"/>
                <a:cs typeface="+mn-cs"/>
              </a:rPr>
              <a:pPr defTabSz="685800" fontAlgn="auto">
                <a:spcBef>
                  <a:spcPts val="0"/>
                </a:spcBef>
                <a:spcAft>
                  <a:spcPts val="0"/>
                </a:spcAft>
              </a:pPr>
              <a:t>46</a:t>
            </a:fld>
            <a:endParaRPr lang="en-GB" dirty="0">
              <a:latin typeface="Corbel"/>
              <a:cs typeface="+mn-cs"/>
            </a:endParaRPr>
          </a:p>
        </p:txBody>
      </p:sp>
    </p:spTree>
    <p:extLst>
      <p:ext uri="{BB962C8B-B14F-4D97-AF65-F5344CB8AC3E}">
        <p14:creationId xmlns:p14="http://schemas.microsoft.com/office/powerpoint/2010/main" val="7004288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360A5584-05E2-42AA-BC7E-16DBD8D057AD}"/>
              </a:ext>
            </a:extLst>
          </p:cNvPr>
          <p:cNvSpPr>
            <a:spLocks noGrp="1" noChangeArrowheads="1"/>
          </p:cNvSpPr>
          <p:nvPr>
            <p:ph type="title"/>
          </p:nvPr>
        </p:nvSpPr>
        <p:spPr>
          <a:xfrm>
            <a:off x="539552" y="-103706"/>
            <a:ext cx="8229600" cy="1300458"/>
          </a:xfrm>
        </p:spPr>
        <p:txBody>
          <a:bodyPr/>
          <a:lstStyle/>
          <a:p>
            <a:r>
              <a:rPr lang="sv-SE" altLang="sv-FI" sz="2800" dirty="0" err="1">
                <a:solidFill>
                  <a:srgbClr val="416E96"/>
                </a:solidFill>
              </a:rPr>
              <a:t>Growth</a:t>
            </a:r>
            <a:r>
              <a:rPr lang="sv-SE" altLang="sv-FI" sz="2800" dirty="0">
                <a:solidFill>
                  <a:srgbClr val="416E96"/>
                </a:solidFill>
              </a:rPr>
              <a:t> </a:t>
            </a:r>
            <a:r>
              <a:rPr lang="sv-SE" altLang="sv-FI" sz="2800" dirty="0" err="1">
                <a:solidFill>
                  <a:srgbClr val="416E96"/>
                </a:solidFill>
              </a:rPr>
              <a:t>within</a:t>
            </a:r>
            <a:r>
              <a:rPr lang="sv-SE" altLang="sv-FI" sz="2800" dirty="0">
                <a:solidFill>
                  <a:srgbClr val="416E96"/>
                </a:solidFill>
              </a:rPr>
              <a:t> the private </a:t>
            </a:r>
            <a:r>
              <a:rPr lang="sv-SE" altLang="sv-FI" sz="2800" dirty="0" err="1">
                <a:solidFill>
                  <a:srgbClr val="416E96"/>
                </a:solidFill>
              </a:rPr>
              <a:t>sector</a:t>
            </a:r>
            <a:r>
              <a:rPr lang="sv-SE" altLang="sv-FI" sz="2800" dirty="0">
                <a:solidFill>
                  <a:srgbClr val="416E96"/>
                </a:solidFill>
              </a:rPr>
              <a:t> 2008-2016, </a:t>
            </a:r>
            <a:br>
              <a:rPr lang="sv-SE" altLang="sv-FI" sz="2800" dirty="0">
                <a:solidFill>
                  <a:srgbClr val="416E96"/>
                </a:solidFill>
              </a:rPr>
            </a:br>
            <a:r>
              <a:rPr lang="sv-SE" altLang="sv-FI" sz="2800" dirty="0">
                <a:solidFill>
                  <a:srgbClr val="416E96"/>
                </a:solidFill>
              </a:rPr>
              <a:t>million euro in 2016 </a:t>
            </a:r>
            <a:r>
              <a:rPr lang="sv-SE" altLang="sv-FI" sz="2800" dirty="0" err="1">
                <a:solidFill>
                  <a:srgbClr val="416E96"/>
                </a:solidFill>
              </a:rPr>
              <a:t>prices</a:t>
            </a:r>
            <a:endParaRPr lang="sv-SE" altLang="sv-FI" sz="2800" dirty="0">
              <a:solidFill>
                <a:srgbClr val="416E96"/>
              </a:solidFill>
            </a:endParaRPr>
          </a:p>
        </p:txBody>
      </p:sp>
      <p:pic>
        <p:nvPicPr>
          <p:cNvPr id="2" name="Bildobjekt 1">
            <a:extLst>
              <a:ext uri="{FF2B5EF4-FFF2-40B4-BE49-F238E27FC236}">
                <a16:creationId xmlns:a16="http://schemas.microsoft.com/office/drawing/2014/main" id="{C14CB1B9-0E1F-471F-B11A-AB31D7102DDD}"/>
              </a:ext>
            </a:extLst>
          </p:cNvPr>
          <p:cNvPicPr>
            <a:picLocks noChangeAspect="1"/>
          </p:cNvPicPr>
          <p:nvPr/>
        </p:nvPicPr>
        <p:blipFill>
          <a:blip r:embed="rId3"/>
          <a:stretch>
            <a:fillRect/>
          </a:stretch>
        </p:blipFill>
        <p:spPr>
          <a:xfrm>
            <a:off x="827584" y="1438890"/>
            <a:ext cx="8229600" cy="4557703"/>
          </a:xfrm>
          <a:prstGeom prst="rect">
            <a:avLst/>
          </a:prstGeom>
        </p:spPr>
      </p:pic>
    </p:spTree>
    <p:extLst>
      <p:ext uri="{BB962C8B-B14F-4D97-AF65-F5344CB8AC3E}">
        <p14:creationId xmlns:p14="http://schemas.microsoft.com/office/powerpoint/2010/main" val="24674922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19"/>
          <p:cNvSpPr txBox="1">
            <a:spLocks noGrp="1"/>
          </p:cNvSpPr>
          <p:nvPr>
            <p:ph type="title"/>
          </p:nvPr>
        </p:nvSpPr>
        <p:spPr>
          <a:xfrm>
            <a:off x="896683" y="247223"/>
            <a:ext cx="8407004" cy="994172"/>
          </a:xfrm>
          <a:prstGeom prst="rect">
            <a:avLst/>
          </a:prstGeom>
          <a:noFill/>
          <a:ln>
            <a:noFill/>
          </a:ln>
        </p:spPr>
        <p:txBody>
          <a:bodyPr spcFirstLastPara="1" vert="horz" wrap="square" lIns="68569" tIns="34275" rIns="68569" bIns="34275" numCol="1" anchor="ctr" anchorCtr="0" compatLnSpc="1">
            <a:prstTxWarp prst="textNoShape">
              <a:avLst/>
            </a:prstTxWarp>
            <a:noAutofit/>
          </a:bodyPr>
          <a:lstStyle/>
          <a:p>
            <a:pPr algn="l">
              <a:lnSpc>
                <a:spcPct val="133333"/>
              </a:lnSpc>
              <a:spcBef>
                <a:spcPts val="0"/>
              </a:spcBef>
              <a:spcAft>
                <a:spcPts val="0"/>
              </a:spcAft>
            </a:pPr>
            <a:r>
              <a:rPr lang="fi-FI" sz="1800" dirty="0">
                <a:solidFill>
                  <a:srgbClr val="336600"/>
                </a:solidFill>
              </a:rPr>
              <a:t>R&amp;D </a:t>
            </a:r>
            <a:r>
              <a:rPr lang="fi-FI" sz="1800" dirty="0" err="1">
                <a:solidFill>
                  <a:srgbClr val="336600"/>
                </a:solidFill>
              </a:rPr>
              <a:t>expenditure</a:t>
            </a:r>
            <a:r>
              <a:rPr lang="fi-FI" sz="1800" dirty="0">
                <a:solidFill>
                  <a:srgbClr val="336600"/>
                </a:solidFill>
              </a:rPr>
              <a:t> in Åland and </a:t>
            </a:r>
            <a:r>
              <a:rPr lang="fi-FI" sz="1800" dirty="0" err="1">
                <a:solidFill>
                  <a:srgbClr val="336600"/>
                </a:solidFill>
              </a:rPr>
              <a:t>mainland</a:t>
            </a:r>
            <a:r>
              <a:rPr lang="fi-FI" sz="1800" dirty="0">
                <a:solidFill>
                  <a:srgbClr val="336600"/>
                </a:solidFill>
              </a:rPr>
              <a:t> Finland, euro per </a:t>
            </a:r>
            <a:r>
              <a:rPr lang="fi-FI" sz="1800" dirty="0" err="1">
                <a:solidFill>
                  <a:srgbClr val="336600"/>
                </a:solidFill>
              </a:rPr>
              <a:t>capita</a:t>
            </a:r>
            <a:br>
              <a:rPr lang="fi-FI" sz="1800" dirty="0">
                <a:solidFill>
                  <a:srgbClr val="336600"/>
                </a:solidFill>
              </a:rPr>
            </a:br>
            <a:endParaRPr sz="1800" dirty="0">
              <a:solidFill>
                <a:srgbClr val="336600"/>
              </a:solidFill>
            </a:endParaRPr>
          </a:p>
        </p:txBody>
      </p:sp>
      <p:pic>
        <p:nvPicPr>
          <p:cNvPr id="309" name="Google Shape;309;p19"/>
          <p:cNvPicPr preferRelativeResize="0"/>
          <p:nvPr/>
        </p:nvPicPr>
        <p:blipFill rotWithShape="1">
          <a:blip r:embed="rId3">
            <a:alphaModFix/>
          </a:blip>
          <a:srcRect/>
          <a:stretch/>
        </p:blipFill>
        <p:spPr>
          <a:xfrm>
            <a:off x="971600" y="1230724"/>
            <a:ext cx="7848872" cy="5006588"/>
          </a:xfrm>
          <a:prstGeom prst="rect">
            <a:avLst/>
          </a:prstGeom>
          <a:noFill/>
          <a:ln>
            <a:noFill/>
          </a:ln>
        </p:spPr>
      </p:pic>
      <p:sp>
        <p:nvSpPr>
          <p:cNvPr id="310" name="Google Shape;310;p19"/>
          <p:cNvSpPr txBox="1"/>
          <p:nvPr/>
        </p:nvSpPr>
        <p:spPr>
          <a:xfrm>
            <a:off x="1259632" y="6585285"/>
            <a:ext cx="2554498" cy="315441"/>
          </a:xfrm>
          <a:prstGeom prst="rect">
            <a:avLst/>
          </a:prstGeom>
          <a:noFill/>
          <a:ln>
            <a:noFill/>
          </a:ln>
        </p:spPr>
        <p:txBody>
          <a:bodyPr spcFirstLastPara="1" wrap="square" lIns="68569" tIns="34275" rIns="68569" bIns="34275" anchor="t" anchorCtr="0">
            <a:spAutoFit/>
          </a:bodyPr>
          <a:lstStyle/>
          <a:p>
            <a:pPr>
              <a:spcBef>
                <a:spcPts val="0"/>
              </a:spcBef>
              <a:spcAft>
                <a:spcPts val="0"/>
              </a:spcAft>
            </a:pPr>
            <a:r>
              <a:rPr lang="fi-FI" sz="1600" dirty="0" err="1">
                <a:solidFill>
                  <a:schemeClr val="dk1"/>
                </a:solidFill>
                <a:latin typeface="Calibri"/>
                <a:ea typeface="Calibri"/>
                <a:cs typeface="Calibri"/>
                <a:sym typeface="Calibri"/>
              </a:rPr>
              <a:t>Source</a:t>
            </a:r>
            <a:r>
              <a:rPr lang="fi-FI" sz="1600" dirty="0">
                <a:solidFill>
                  <a:schemeClr val="dk1"/>
                </a:solidFill>
                <a:latin typeface="Calibri"/>
                <a:ea typeface="Calibri"/>
                <a:cs typeface="Calibri"/>
                <a:sym typeface="Calibri"/>
              </a:rPr>
              <a:t>: </a:t>
            </a:r>
            <a:r>
              <a:rPr lang="fi-FI" sz="1600" dirty="0" err="1">
                <a:solidFill>
                  <a:schemeClr val="dk1"/>
                </a:solidFill>
                <a:latin typeface="Calibri"/>
                <a:ea typeface="Calibri"/>
                <a:cs typeface="Calibri"/>
                <a:sym typeface="Calibri"/>
              </a:rPr>
              <a:t>Statistics</a:t>
            </a:r>
            <a:r>
              <a:rPr lang="fi-FI" sz="1600" dirty="0">
                <a:solidFill>
                  <a:schemeClr val="dk1"/>
                </a:solidFill>
                <a:latin typeface="Calibri"/>
                <a:ea typeface="Calibri"/>
                <a:cs typeface="Calibri"/>
                <a:sym typeface="Calibri"/>
              </a:rPr>
              <a:t> Finland</a:t>
            </a:r>
            <a:endParaRPr sz="16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D1ED78F-A792-4F68-83A9-CCA19DB2E7CF}"/>
              </a:ext>
            </a:extLst>
          </p:cNvPr>
          <p:cNvSpPr>
            <a:spLocks noGrp="1"/>
          </p:cNvSpPr>
          <p:nvPr>
            <p:ph type="title"/>
          </p:nvPr>
        </p:nvSpPr>
        <p:spPr>
          <a:xfrm>
            <a:off x="1019154" y="44624"/>
            <a:ext cx="7886700" cy="994172"/>
          </a:xfrm>
        </p:spPr>
        <p:txBody>
          <a:bodyPr/>
          <a:lstStyle/>
          <a:p>
            <a:r>
              <a:rPr lang="sv-FI" sz="2100" dirty="0"/>
              <a:t>Innovation </a:t>
            </a:r>
            <a:r>
              <a:rPr lang="sv-FI" sz="2100" dirty="0" err="1"/>
              <a:t>activities</a:t>
            </a:r>
            <a:r>
              <a:rPr lang="sv-FI" sz="2100" dirty="0"/>
              <a:t> in Åland</a:t>
            </a:r>
          </a:p>
        </p:txBody>
      </p:sp>
      <p:pic>
        <p:nvPicPr>
          <p:cNvPr id="4" name="Bildobjekt 3">
            <a:extLst>
              <a:ext uri="{FF2B5EF4-FFF2-40B4-BE49-F238E27FC236}">
                <a16:creationId xmlns:a16="http://schemas.microsoft.com/office/drawing/2014/main" id="{9E5FD820-9574-432C-8028-26CD042FB08B}"/>
              </a:ext>
            </a:extLst>
          </p:cNvPr>
          <p:cNvPicPr>
            <a:picLocks noChangeAspect="1"/>
          </p:cNvPicPr>
          <p:nvPr/>
        </p:nvPicPr>
        <p:blipFill>
          <a:blip r:embed="rId2"/>
          <a:stretch>
            <a:fillRect/>
          </a:stretch>
        </p:blipFill>
        <p:spPr>
          <a:xfrm>
            <a:off x="1019154" y="1340768"/>
            <a:ext cx="8040515" cy="4896544"/>
          </a:xfrm>
          <a:prstGeom prst="rect">
            <a:avLst/>
          </a:prstGeom>
        </p:spPr>
      </p:pic>
      <p:sp>
        <p:nvSpPr>
          <p:cNvPr id="3" name="textruta 2">
            <a:extLst>
              <a:ext uri="{FF2B5EF4-FFF2-40B4-BE49-F238E27FC236}">
                <a16:creationId xmlns:a16="http://schemas.microsoft.com/office/drawing/2014/main" id="{CDB44EAA-A42D-4A7A-A96E-DD3C3CC852AE}"/>
              </a:ext>
            </a:extLst>
          </p:cNvPr>
          <p:cNvSpPr txBox="1"/>
          <p:nvPr/>
        </p:nvSpPr>
        <p:spPr>
          <a:xfrm>
            <a:off x="1835696" y="6525344"/>
            <a:ext cx="5301451" cy="369332"/>
          </a:xfrm>
          <a:prstGeom prst="rect">
            <a:avLst/>
          </a:prstGeom>
          <a:noFill/>
        </p:spPr>
        <p:txBody>
          <a:bodyPr wrap="none" rtlCol="0">
            <a:spAutoFit/>
          </a:bodyPr>
          <a:lstStyle/>
          <a:p>
            <a:r>
              <a:rPr lang="sv-FI" dirty="0"/>
              <a:t>Source: EU Regional Innovation Scoreboard 2019</a:t>
            </a:r>
          </a:p>
        </p:txBody>
      </p:sp>
    </p:spTree>
    <p:extLst>
      <p:ext uri="{BB962C8B-B14F-4D97-AF65-F5344CB8AC3E}">
        <p14:creationId xmlns:p14="http://schemas.microsoft.com/office/powerpoint/2010/main" val="28997551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3">
            <a:extLst>
              <a:ext uri="{FF2B5EF4-FFF2-40B4-BE49-F238E27FC236}">
                <a16:creationId xmlns:a16="http://schemas.microsoft.com/office/drawing/2014/main" id="{B9B2ABCE-414F-4212-85FC-23966A5C07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08" y="-80963"/>
            <a:ext cx="9172576" cy="7019926"/>
          </a:xfrm>
          <a:prstGeom prst="rect">
            <a:avLst/>
          </a:prstGeom>
          <a:noFill/>
          <a:extLst>
            <a:ext uri="{909E8E84-426E-40DD-AFC4-6F175D3DCCD1}">
              <a14:hiddenFill xmlns:a14="http://schemas.microsoft.com/office/drawing/2010/main">
                <a:solidFill>
                  <a:srgbClr val="FFFFFF"/>
                </a:solidFill>
              </a14:hiddenFill>
            </a:ext>
          </a:extLst>
        </p:spPr>
      </p:pic>
      <p:sp>
        <p:nvSpPr>
          <p:cNvPr id="7170" name="Rectangle 2">
            <a:extLst>
              <a:ext uri="{FF2B5EF4-FFF2-40B4-BE49-F238E27FC236}">
                <a16:creationId xmlns:a16="http://schemas.microsoft.com/office/drawing/2014/main" id="{360A5584-05E2-42AA-BC7E-16DBD8D057AD}"/>
              </a:ext>
            </a:extLst>
          </p:cNvPr>
          <p:cNvSpPr>
            <a:spLocks noGrp="1" noChangeArrowheads="1"/>
          </p:cNvSpPr>
          <p:nvPr>
            <p:ph type="title"/>
          </p:nvPr>
        </p:nvSpPr>
        <p:spPr>
          <a:xfrm>
            <a:off x="457200" y="-31583"/>
            <a:ext cx="8229600" cy="1143000"/>
          </a:xfrm>
        </p:spPr>
        <p:txBody>
          <a:bodyPr/>
          <a:lstStyle/>
          <a:p>
            <a:r>
              <a:rPr lang="sv-SE" altLang="sv-FI" dirty="0">
                <a:solidFill>
                  <a:srgbClr val="416E96"/>
                </a:solidFill>
              </a:rPr>
              <a:t>S3 in Åland</a:t>
            </a:r>
          </a:p>
        </p:txBody>
      </p:sp>
      <p:sp>
        <p:nvSpPr>
          <p:cNvPr id="7171" name="Rectangle 3">
            <a:extLst>
              <a:ext uri="{FF2B5EF4-FFF2-40B4-BE49-F238E27FC236}">
                <a16:creationId xmlns:a16="http://schemas.microsoft.com/office/drawing/2014/main" id="{C0F61C6A-5AB4-45EF-8931-8BECF660AA04}"/>
              </a:ext>
            </a:extLst>
          </p:cNvPr>
          <p:cNvSpPr>
            <a:spLocks noGrp="1" noChangeArrowheads="1"/>
          </p:cNvSpPr>
          <p:nvPr>
            <p:ph type="body" idx="1"/>
          </p:nvPr>
        </p:nvSpPr>
        <p:spPr>
          <a:xfrm>
            <a:off x="827584" y="1078486"/>
            <a:ext cx="8229600" cy="4525963"/>
          </a:xfrm>
        </p:spPr>
        <p:txBody>
          <a:bodyPr/>
          <a:lstStyle/>
          <a:p>
            <a:r>
              <a:rPr lang="sv-FI" altLang="sv-FI" sz="2800" dirty="0"/>
              <a:t>Smart </a:t>
            </a:r>
            <a:r>
              <a:rPr lang="sv-FI" altLang="sv-FI" sz="2800" dirty="0" err="1"/>
              <a:t>specialisation</a:t>
            </a:r>
            <a:r>
              <a:rPr lang="sv-FI" altLang="sv-FI" sz="2800" dirty="0"/>
              <a:t> a part </a:t>
            </a:r>
            <a:r>
              <a:rPr lang="sv-FI" altLang="sv-FI" sz="2800" dirty="0" err="1"/>
              <a:t>of</a:t>
            </a:r>
            <a:r>
              <a:rPr lang="sv-FI" altLang="sv-FI" sz="2800" dirty="0"/>
              <a:t> </a:t>
            </a:r>
            <a:r>
              <a:rPr lang="sv-FI" altLang="sv-FI" sz="2800" dirty="0" err="1"/>
              <a:t>Åland’s</a:t>
            </a:r>
            <a:r>
              <a:rPr lang="sv-FI" altLang="sv-FI" sz="2800" dirty="0"/>
              <a:t> innovation </a:t>
            </a:r>
            <a:r>
              <a:rPr lang="sv-FI" altLang="sv-FI" sz="2800" dirty="0" err="1"/>
              <a:t>strategy</a:t>
            </a:r>
            <a:r>
              <a:rPr lang="sv-FI" altLang="sv-FI" sz="2800" dirty="0"/>
              <a:t> 2014-2025</a:t>
            </a:r>
          </a:p>
          <a:p>
            <a:r>
              <a:rPr lang="sv-FI" altLang="sv-FI" sz="2800" dirty="0" err="1"/>
              <a:t>Skills</a:t>
            </a:r>
            <a:r>
              <a:rPr lang="sv-FI" altLang="sv-FI" sz="2800" dirty="0"/>
              <a:t> </a:t>
            </a:r>
            <a:r>
              <a:rPr lang="sv-FI" altLang="sv-FI" sz="2800" dirty="0" err="1"/>
              <a:t>policies</a:t>
            </a:r>
            <a:r>
              <a:rPr lang="sv-FI" altLang="sv-FI" sz="2800" dirty="0"/>
              <a:t> </a:t>
            </a:r>
            <a:r>
              <a:rPr lang="sv-FI" altLang="sv-FI" sz="2800" dirty="0" err="1"/>
              <a:t>announced</a:t>
            </a:r>
            <a:r>
              <a:rPr lang="sv-FI" altLang="sv-FI" sz="2800" dirty="0"/>
              <a:t> to support S3</a:t>
            </a:r>
          </a:p>
          <a:p>
            <a:r>
              <a:rPr lang="sv-FI" altLang="sv-FI" sz="2800" dirty="0"/>
              <a:t>Practical </a:t>
            </a:r>
            <a:r>
              <a:rPr lang="sv-FI" altLang="sv-FI" sz="2800" dirty="0" err="1"/>
              <a:t>orientation</a:t>
            </a:r>
            <a:r>
              <a:rPr lang="sv-FI" altLang="sv-FI" sz="2800" dirty="0"/>
              <a:t> </a:t>
            </a:r>
            <a:r>
              <a:rPr lang="sv-FI" altLang="sv-FI" sz="2800" dirty="0" err="1"/>
              <a:t>towards</a:t>
            </a:r>
            <a:r>
              <a:rPr lang="sv-FI" altLang="sv-FI" sz="2800" dirty="0"/>
              <a:t> </a:t>
            </a:r>
            <a:r>
              <a:rPr lang="sv-FI" altLang="sv-FI" sz="2800" dirty="0" err="1"/>
              <a:t>commercial</a:t>
            </a:r>
            <a:r>
              <a:rPr lang="sv-FI" altLang="sv-FI" sz="2800" dirty="0"/>
              <a:t> innovations</a:t>
            </a:r>
          </a:p>
          <a:p>
            <a:r>
              <a:rPr lang="sv-FI" altLang="sv-FI" sz="2800" dirty="0"/>
              <a:t>ERUF&amp;ESF </a:t>
            </a:r>
            <a:r>
              <a:rPr lang="sv-FI" altLang="sv-FI" sz="2800" dirty="0" err="1"/>
              <a:t>financing</a:t>
            </a:r>
            <a:r>
              <a:rPr lang="sv-FI" altLang="sv-FI" sz="2800" dirty="0"/>
              <a:t> </a:t>
            </a:r>
            <a:r>
              <a:rPr lang="sv-FI" altLang="sv-FI" sz="2800" dirty="0" err="1"/>
              <a:t>important</a:t>
            </a:r>
            <a:endParaRPr lang="sv-FI" altLang="sv-FI" sz="2800" dirty="0"/>
          </a:p>
          <a:p>
            <a:r>
              <a:rPr lang="sv-SE" altLang="sv-FI" sz="2800" dirty="0"/>
              <a:t>Focus on land-</a:t>
            </a:r>
            <a:r>
              <a:rPr lang="sv-SE" altLang="sv-FI" sz="2800" dirty="0" err="1"/>
              <a:t>based</a:t>
            </a:r>
            <a:r>
              <a:rPr lang="sv-SE" altLang="sv-FI" sz="2800" dirty="0"/>
              <a:t> </a:t>
            </a:r>
            <a:r>
              <a:rPr lang="sv-SE" altLang="sv-FI" sz="2800" dirty="0" err="1"/>
              <a:t>but</a:t>
            </a:r>
            <a:r>
              <a:rPr lang="sv-SE" altLang="sv-FI" sz="2800" dirty="0"/>
              <a:t> shipping-</a:t>
            </a:r>
            <a:r>
              <a:rPr lang="sv-SE" altLang="sv-FI" sz="2800" dirty="0" err="1"/>
              <a:t>related</a:t>
            </a:r>
            <a:r>
              <a:rPr lang="sv-SE" altLang="sv-FI" sz="2800" dirty="0"/>
              <a:t> </a:t>
            </a:r>
            <a:r>
              <a:rPr lang="sv-SE" altLang="sv-FI" sz="2800" dirty="0" err="1"/>
              <a:t>activities</a:t>
            </a:r>
            <a:r>
              <a:rPr lang="sv-SE" altLang="sv-FI" sz="2800" dirty="0"/>
              <a:t> (</a:t>
            </a:r>
            <a:r>
              <a:rPr lang="sv-SE" altLang="sv-FI" sz="2800" dirty="0" err="1"/>
              <a:t>banking</a:t>
            </a:r>
            <a:r>
              <a:rPr lang="sv-SE" altLang="sv-FI" sz="2800" dirty="0"/>
              <a:t>, </a:t>
            </a:r>
            <a:r>
              <a:rPr lang="sv-SE" altLang="sv-FI" sz="2800" dirty="0" err="1"/>
              <a:t>insurance</a:t>
            </a:r>
            <a:r>
              <a:rPr lang="sv-SE" altLang="sv-FI" sz="2800" dirty="0"/>
              <a:t>, IT, </a:t>
            </a:r>
            <a:r>
              <a:rPr lang="sv-SE" altLang="sv-FI" sz="2800" dirty="0" err="1"/>
              <a:t>tourism</a:t>
            </a:r>
            <a:r>
              <a:rPr lang="sv-SE" altLang="sv-FI" sz="2800" dirty="0"/>
              <a:t>)  + </a:t>
            </a:r>
            <a:r>
              <a:rPr lang="sv-SE" altLang="sv-FI" sz="2800" dirty="0" err="1"/>
              <a:t>health</a:t>
            </a:r>
            <a:r>
              <a:rPr lang="sv-SE" altLang="sv-FI" sz="2800" dirty="0"/>
              <a:t> </a:t>
            </a:r>
            <a:r>
              <a:rPr lang="sv-SE" altLang="sv-FI" sz="2800" dirty="0" err="1"/>
              <a:t>care</a:t>
            </a:r>
            <a:endParaRPr lang="sv-SE" altLang="sv-FI" sz="2800" dirty="0"/>
          </a:p>
          <a:p>
            <a:r>
              <a:rPr lang="sv-FI" altLang="sv-FI" sz="2800" dirty="0" err="1"/>
              <a:t>Overarching</a:t>
            </a:r>
            <a:r>
              <a:rPr lang="sv-FI" altLang="sv-FI" sz="2800" dirty="0"/>
              <a:t> </a:t>
            </a:r>
            <a:r>
              <a:rPr lang="sv-FI" altLang="sv-FI" sz="2800" dirty="0" err="1"/>
              <a:t>goal</a:t>
            </a:r>
            <a:r>
              <a:rPr lang="sv-FI" altLang="sv-FI" sz="2800" dirty="0"/>
              <a:t> to </a:t>
            </a:r>
            <a:r>
              <a:rPr lang="sv-FI" altLang="sv-FI" sz="2800" dirty="0" err="1"/>
              <a:t>steer</a:t>
            </a:r>
            <a:r>
              <a:rPr lang="sv-FI" altLang="sv-FI" sz="2800" dirty="0"/>
              <a:t> Åland </a:t>
            </a:r>
            <a:r>
              <a:rPr lang="sv-FI" altLang="sv-FI" sz="2800" dirty="0" err="1"/>
              <a:t>towards</a:t>
            </a:r>
            <a:r>
              <a:rPr lang="sv-FI" altLang="sv-FI" sz="2800" dirty="0"/>
              <a:t> </a:t>
            </a:r>
            <a:r>
              <a:rPr lang="sv-FI" altLang="sv-FI" sz="2800" dirty="0" err="1"/>
              <a:t>sustainable</a:t>
            </a:r>
            <a:r>
              <a:rPr lang="sv-FI" altLang="sv-FI" sz="2800" dirty="0"/>
              <a:t> </a:t>
            </a:r>
            <a:r>
              <a:rPr lang="sv-FI" altLang="sv-FI" sz="2800" dirty="0" err="1"/>
              <a:t>growth</a:t>
            </a:r>
            <a:r>
              <a:rPr lang="sv-FI" altLang="sv-FI" dirty="0"/>
              <a:t>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3">
            <a:extLst>
              <a:ext uri="{FF2B5EF4-FFF2-40B4-BE49-F238E27FC236}">
                <a16:creationId xmlns:a16="http://schemas.microsoft.com/office/drawing/2014/main" id="{B9B2ABCE-414F-4212-85FC-23966A5C07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8" y="-80963"/>
            <a:ext cx="9172576" cy="7019926"/>
          </a:xfrm>
          <a:prstGeom prst="rect">
            <a:avLst/>
          </a:prstGeom>
          <a:noFill/>
          <a:extLst>
            <a:ext uri="{909E8E84-426E-40DD-AFC4-6F175D3DCCD1}">
              <a14:hiddenFill xmlns:a14="http://schemas.microsoft.com/office/drawing/2010/main">
                <a:solidFill>
                  <a:srgbClr val="FFFFFF"/>
                </a:solidFill>
              </a14:hiddenFill>
            </a:ext>
          </a:extLst>
        </p:spPr>
      </p:pic>
      <p:sp>
        <p:nvSpPr>
          <p:cNvPr id="7170" name="Rectangle 2">
            <a:extLst>
              <a:ext uri="{FF2B5EF4-FFF2-40B4-BE49-F238E27FC236}">
                <a16:creationId xmlns:a16="http://schemas.microsoft.com/office/drawing/2014/main" id="{360A5584-05E2-42AA-BC7E-16DBD8D057AD}"/>
              </a:ext>
            </a:extLst>
          </p:cNvPr>
          <p:cNvSpPr>
            <a:spLocks noGrp="1" noChangeArrowheads="1"/>
          </p:cNvSpPr>
          <p:nvPr>
            <p:ph type="title"/>
          </p:nvPr>
        </p:nvSpPr>
        <p:spPr/>
        <p:txBody>
          <a:bodyPr/>
          <a:lstStyle/>
          <a:p>
            <a:r>
              <a:rPr lang="sv-SE" altLang="sv-FI" dirty="0" err="1">
                <a:solidFill>
                  <a:srgbClr val="416E96"/>
                </a:solidFill>
              </a:rPr>
              <a:t>Activities</a:t>
            </a:r>
            <a:r>
              <a:rPr lang="sv-SE" altLang="sv-FI" dirty="0">
                <a:solidFill>
                  <a:srgbClr val="416E96"/>
                </a:solidFill>
              </a:rPr>
              <a:t> </a:t>
            </a:r>
            <a:r>
              <a:rPr lang="sv-SE" altLang="sv-FI" dirty="0" err="1">
                <a:solidFill>
                  <a:srgbClr val="416E96"/>
                </a:solidFill>
              </a:rPr>
              <a:t>of</a:t>
            </a:r>
            <a:r>
              <a:rPr lang="sv-SE" altLang="sv-FI" dirty="0">
                <a:solidFill>
                  <a:srgbClr val="416E96"/>
                </a:solidFill>
              </a:rPr>
              <a:t> </a:t>
            </a:r>
            <a:r>
              <a:rPr lang="sv-SE" altLang="sv-FI" dirty="0" err="1">
                <a:solidFill>
                  <a:srgbClr val="416E96"/>
                </a:solidFill>
              </a:rPr>
              <a:t>Åland’s</a:t>
            </a:r>
            <a:r>
              <a:rPr lang="sv-SE" altLang="sv-FI" dirty="0">
                <a:solidFill>
                  <a:srgbClr val="416E96"/>
                </a:solidFill>
              </a:rPr>
              <a:t> S3</a:t>
            </a:r>
          </a:p>
        </p:txBody>
      </p:sp>
      <p:sp>
        <p:nvSpPr>
          <p:cNvPr id="7171" name="Rectangle 3">
            <a:extLst>
              <a:ext uri="{FF2B5EF4-FFF2-40B4-BE49-F238E27FC236}">
                <a16:creationId xmlns:a16="http://schemas.microsoft.com/office/drawing/2014/main" id="{C0F61C6A-5AB4-45EF-8931-8BECF660AA04}"/>
              </a:ext>
            </a:extLst>
          </p:cNvPr>
          <p:cNvSpPr>
            <a:spLocks noGrp="1" noChangeArrowheads="1"/>
          </p:cNvSpPr>
          <p:nvPr>
            <p:ph type="body" idx="1"/>
          </p:nvPr>
        </p:nvSpPr>
        <p:spPr/>
        <p:txBody>
          <a:bodyPr/>
          <a:lstStyle/>
          <a:p>
            <a:r>
              <a:rPr lang="sv-FI" altLang="sv-FI" sz="2400" dirty="0"/>
              <a:t>Risk </a:t>
            </a:r>
            <a:r>
              <a:rPr lang="sv-FI" altLang="sv-FI" sz="2400" dirty="0" err="1"/>
              <a:t>capital</a:t>
            </a:r>
            <a:r>
              <a:rPr lang="sv-FI" altLang="sv-FI" sz="2400" dirty="0"/>
              <a:t> </a:t>
            </a:r>
            <a:r>
              <a:rPr lang="sv-FI" altLang="sv-FI" sz="2400" dirty="0" err="1"/>
              <a:t>fund</a:t>
            </a:r>
            <a:endParaRPr lang="sv-FI" altLang="sv-FI" sz="2400" dirty="0"/>
          </a:p>
          <a:p>
            <a:r>
              <a:rPr lang="sv-FI" altLang="sv-FI" sz="2400" dirty="0"/>
              <a:t>Support for </a:t>
            </a:r>
            <a:r>
              <a:rPr lang="sv-FI" altLang="sv-FI" sz="2400" dirty="0" err="1"/>
              <a:t>newly</a:t>
            </a:r>
            <a:r>
              <a:rPr lang="sv-FI" altLang="sv-FI" sz="2400" dirty="0"/>
              <a:t> </a:t>
            </a:r>
            <a:r>
              <a:rPr lang="sv-FI" altLang="sv-FI" sz="2400" dirty="0" err="1"/>
              <a:t>established</a:t>
            </a:r>
            <a:r>
              <a:rPr lang="sv-FI" altLang="sv-FI" sz="2400" dirty="0"/>
              <a:t> </a:t>
            </a:r>
            <a:r>
              <a:rPr lang="sv-FI" altLang="sv-FI" sz="2400" dirty="0" err="1"/>
              <a:t>businesses</a:t>
            </a:r>
            <a:endParaRPr lang="sv-FI" altLang="sv-FI" sz="2400" dirty="0"/>
          </a:p>
          <a:p>
            <a:r>
              <a:rPr lang="sv-FI" altLang="sv-FI" sz="2400" dirty="0"/>
              <a:t>Flexible and relevant </a:t>
            </a:r>
            <a:r>
              <a:rPr lang="sv-FI" altLang="sv-FI" sz="2400" dirty="0" err="1"/>
              <a:t>education</a:t>
            </a:r>
            <a:r>
              <a:rPr lang="sv-FI" altLang="sv-FI" sz="2400" dirty="0"/>
              <a:t> </a:t>
            </a:r>
            <a:r>
              <a:rPr lang="sv-FI" altLang="sv-FI" sz="2400" dirty="0" err="1"/>
              <a:t>within</a:t>
            </a:r>
            <a:r>
              <a:rPr lang="sv-FI" altLang="sv-FI" sz="2400" dirty="0"/>
              <a:t> </a:t>
            </a:r>
            <a:r>
              <a:rPr lang="sv-FI" altLang="sv-FI" sz="2400" dirty="0" err="1"/>
              <a:t>enterprises</a:t>
            </a:r>
            <a:endParaRPr lang="sv-FI" altLang="sv-FI" sz="2400" dirty="0"/>
          </a:p>
          <a:p>
            <a:r>
              <a:rPr lang="sv-FI" altLang="sv-FI" sz="2400" dirty="0"/>
              <a:t> Research and innovation </a:t>
            </a:r>
            <a:r>
              <a:rPr lang="sv-FI" altLang="sv-FI" sz="2400" dirty="0" err="1"/>
              <a:t>funds</a:t>
            </a:r>
            <a:r>
              <a:rPr lang="sv-FI" altLang="sv-FI" sz="2400" dirty="0"/>
              <a:t>-&gt; Åland </a:t>
            </a:r>
            <a:r>
              <a:rPr lang="sv-FI" altLang="sv-FI" sz="2400" dirty="0" err="1"/>
              <a:t>Polytechnic</a:t>
            </a:r>
            <a:r>
              <a:rPr lang="sv-FI" altLang="sv-FI" sz="2400" dirty="0"/>
              <a:t> </a:t>
            </a:r>
          </a:p>
          <a:p>
            <a:pPr marL="457200" lvl="1" indent="0">
              <a:buNone/>
            </a:pPr>
            <a:r>
              <a:rPr lang="sv-FI" altLang="sv-FI" sz="2000" dirty="0"/>
              <a:t>– 60% </a:t>
            </a:r>
            <a:r>
              <a:rPr lang="sv-FI" altLang="sv-FI" sz="2000" dirty="0" err="1"/>
              <a:t>health</a:t>
            </a:r>
            <a:r>
              <a:rPr lang="sv-FI" altLang="sv-FI" sz="2000" dirty="0"/>
              <a:t> </a:t>
            </a:r>
            <a:r>
              <a:rPr lang="sv-FI" altLang="sv-FI" sz="2000" dirty="0" err="1"/>
              <a:t>care</a:t>
            </a:r>
            <a:r>
              <a:rPr lang="sv-FI" altLang="sv-FI" sz="2000" dirty="0"/>
              <a:t> </a:t>
            </a:r>
          </a:p>
          <a:p>
            <a:pPr lvl="1">
              <a:buFontTx/>
              <a:buChar char="-"/>
            </a:pPr>
            <a:r>
              <a:rPr lang="sv-FI" altLang="sv-FI" sz="2000" dirty="0"/>
              <a:t>40% IT &amp; business studies</a:t>
            </a:r>
          </a:p>
          <a:p>
            <a:pPr>
              <a:buFontTx/>
              <a:buChar char="-"/>
            </a:pPr>
            <a:r>
              <a:rPr lang="sv-FI" altLang="sv-FI" sz="2400" dirty="0"/>
              <a:t>ESF-</a:t>
            </a:r>
            <a:r>
              <a:rPr lang="sv-FI" altLang="sv-FI" sz="2400" dirty="0" err="1"/>
              <a:t>funded</a:t>
            </a:r>
            <a:r>
              <a:rPr lang="sv-FI" altLang="sv-FI" sz="2400" dirty="0"/>
              <a:t> </a:t>
            </a:r>
            <a:r>
              <a:rPr lang="sv-FI" altLang="sv-FI" sz="2400" dirty="0" err="1"/>
              <a:t>activities</a:t>
            </a:r>
            <a:r>
              <a:rPr lang="sv-FI" altLang="sv-FI" sz="2400" dirty="0"/>
              <a:t>: </a:t>
            </a:r>
          </a:p>
          <a:p>
            <a:pPr lvl="1">
              <a:buFontTx/>
              <a:buChar char="-"/>
            </a:pPr>
            <a:r>
              <a:rPr lang="sv-FI" altLang="sv-FI" sz="2000" dirty="0"/>
              <a:t>integration </a:t>
            </a:r>
            <a:r>
              <a:rPr lang="sv-FI" altLang="sv-FI" sz="2000" dirty="0" err="1"/>
              <a:t>of</a:t>
            </a:r>
            <a:r>
              <a:rPr lang="sv-FI" altLang="sv-FI" sz="2000" dirty="0"/>
              <a:t> </a:t>
            </a:r>
            <a:r>
              <a:rPr lang="sv-FI" altLang="sv-FI" sz="2000" dirty="0" err="1"/>
              <a:t>newcomers</a:t>
            </a:r>
            <a:r>
              <a:rPr lang="sv-FI" altLang="sv-FI" sz="2000" dirty="0"/>
              <a:t> </a:t>
            </a:r>
            <a:r>
              <a:rPr lang="sv-FI" altLang="sv-FI" sz="2000" dirty="0" err="1"/>
              <a:t>through</a:t>
            </a:r>
            <a:r>
              <a:rPr lang="sv-FI" altLang="sv-FI" sz="2000" dirty="0"/>
              <a:t> e g </a:t>
            </a:r>
            <a:r>
              <a:rPr lang="sv-FI" altLang="sv-FI" sz="2000" dirty="0" err="1"/>
              <a:t>language</a:t>
            </a:r>
            <a:r>
              <a:rPr lang="sv-FI" altLang="sv-FI" sz="2000" dirty="0"/>
              <a:t> </a:t>
            </a:r>
            <a:r>
              <a:rPr lang="sv-FI" altLang="sv-FI" sz="2000" dirty="0" err="1"/>
              <a:t>training</a:t>
            </a:r>
            <a:endParaRPr lang="sv-FI" altLang="sv-FI" sz="2000" dirty="0"/>
          </a:p>
          <a:p>
            <a:pPr lvl="1">
              <a:buFontTx/>
              <a:buChar char="-"/>
            </a:pPr>
            <a:r>
              <a:rPr lang="sv-FI" altLang="sv-FI" sz="2000" dirty="0"/>
              <a:t>Support for long-term </a:t>
            </a:r>
            <a:r>
              <a:rPr lang="sv-FI" altLang="sv-FI" sz="2000" dirty="0" err="1"/>
              <a:t>unemployed</a:t>
            </a:r>
            <a:endParaRPr lang="sv-FI" altLang="sv-FI" sz="2000" dirty="0"/>
          </a:p>
        </p:txBody>
      </p:sp>
    </p:spTree>
    <p:extLst>
      <p:ext uri="{BB962C8B-B14F-4D97-AF65-F5344CB8AC3E}">
        <p14:creationId xmlns:p14="http://schemas.microsoft.com/office/powerpoint/2010/main" val="873593191"/>
      </p:ext>
    </p:extLst>
  </p:cSld>
  <p:clrMapOvr>
    <a:masterClrMapping/>
  </p:clrMapOvr>
</p:sld>
</file>

<file path=ppt/theme/_rels/theme5.xml.rels><?xml version="1.0" encoding="UTF-8" standalone="yes"?>
<Relationships xmlns="http://schemas.openxmlformats.org/package/2006/relationships"><Relationship Id="rId1" Type="http://schemas.openxmlformats.org/officeDocument/2006/relationships/image" Target="../media/image25.png"/></Relationships>
</file>

<file path=ppt/theme/_rels/theme6.xml.rels><?xml version="1.0" encoding="UTF-8" standalone="yes"?>
<Relationships xmlns="http://schemas.openxmlformats.org/package/2006/relationships"><Relationship Id="rId1" Type="http://schemas.openxmlformats.org/officeDocument/2006/relationships/image" Target="../media/image25.png"/></Relationships>
</file>

<file path=ppt/theme/theme1.xml><?xml version="1.0" encoding="utf-8"?>
<a:theme xmlns:a="http://schemas.openxmlformats.org/drawingml/2006/main" name="Office-tema">
  <a:themeElements>
    <a:clrScheme name="Office-tem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tema">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Office-tem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tem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tem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tem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tem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tem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tem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tem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tem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tem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tem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tem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Nordregio 2018">
  <a:themeElements>
    <a:clrScheme name="Norden">
      <a:dk1>
        <a:srgbClr val="000000"/>
      </a:dk1>
      <a:lt1>
        <a:sysClr val="window" lastClr="FFFFFF"/>
      </a:lt1>
      <a:dk2>
        <a:srgbClr val="BCBDE2"/>
      </a:dk2>
      <a:lt2>
        <a:srgbClr val="FFF0BE"/>
      </a:lt2>
      <a:accent1>
        <a:srgbClr val="385988"/>
      </a:accent1>
      <a:accent2>
        <a:srgbClr val="006EB6"/>
      </a:accent2>
      <a:accent3>
        <a:srgbClr val="ADCFF1"/>
      </a:accent3>
      <a:accent4>
        <a:srgbClr val="F42941"/>
      </a:accent4>
      <a:accent5>
        <a:srgbClr val="FBA9B3"/>
      </a:accent5>
      <a:accent6>
        <a:srgbClr val="FDCF41"/>
      </a:accent6>
      <a:hlink>
        <a:srgbClr val="006EB6"/>
      </a:hlink>
      <a:folHlink>
        <a:srgbClr val="ADCFF1"/>
      </a:folHlink>
    </a:clrScheme>
    <a:fontScheme name="Corbel">
      <a:majorFont>
        <a:latin typeface="Corbel"/>
        <a:ea typeface=""/>
        <a:cs typeface=""/>
      </a:majorFont>
      <a:minorFont>
        <a:latin typeface="Corbe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solidFill>
            <a:schemeClr val="accent2"/>
          </a:solidFill>
        </a:ln>
      </a:spPr>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defPPr algn="ctr">
          <a:defRPr sz="2200" dirty="0" err="1"/>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200" dirty="0" err="1">
            <a:solidFill>
              <a:srgbClr val="006EB6"/>
            </a:solidFill>
          </a:defRPr>
        </a:defPPr>
      </a:lstStyle>
    </a:txDef>
  </a:objectDefaults>
  <a:extraClrSchemeLst/>
  <a:extLst>
    <a:ext uri="{05A4C25C-085E-4340-85A3-A5531E510DB2}">
      <thm15:themeFamily xmlns:thm15="http://schemas.microsoft.com/office/thememl/2012/main" name="Presentation2" id="{D0B69288-4F00-4FCC-B99D-5E22A74DEA6A}" vid="{52550346-46E0-4FB3-A50D-2A0F96D8A050}"/>
    </a:ext>
  </a:extLst>
</a:theme>
</file>

<file path=ppt/theme/theme3.xml><?xml version="1.0" encoding="utf-8"?>
<a:theme xmlns:a="http://schemas.openxmlformats.org/drawingml/2006/main" name="Region Varmland">
  <a:themeElements>
    <a:clrScheme name="Region Varmland farger">
      <a:dk1>
        <a:srgbClr val="000000"/>
      </a:dk1>
      <a:lt1>
        <a:srgbClr val="FFFFFF"/>
      </a:lt1>
      <a:dk2>
        <a:srgbClr val="6F6E68"/>
      </a:dk2>
      <a:lt2>
        <a:srgbClr val="E7E6E6"/>
      </a:lt2>
      <a:accent1>
        <a:srgbClr val="003A70"/>
      </a:accent1>
      <a:accent2>
        <a:srgbClr val="93328E"/>
      </a:accent2>
      <a:accent3>
        <a:srgbClr val="008264"/>
      </a:accent3>
      <a:accent4>
        <a:srgbClr val="F9B000"/>
      </a:accent4>
      <a:accent5>
        <a:srgbClr val="005EB8"/>
      </a:accent5>
      <a:accent6>
        <a:srgbClr val="AA112C"/>
      </a:accent6>
      <a:hlink>
        <a:srgbClr val="003A70"/>
      </a:hlink>
      <a:folHlink>
        <a:srgbClr val="93328E"/>
      </a:folHlink>
    </a:clrScheme>
    <a:fontScheme name="Region Varmlan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Region-Varmland-Mall-16.9.potx" id="{6391376E-D708-4539-A17B-F117BAD0F1FE}" vid="{5E950A81-2975-4733-BD90-B09F2C1A8178}"/>
    </a:ext>
  </a:extLst>
</a:theme>
</file>

<file path=ppt/theme/theme4.xml><?xml version="1.0" encoding="utf-8"?>
<a:theme xmlns:a="http://schemas.openxmlformats.org/drawingml/2006/main" name="VRIS3 141112">
  <a:themeElements>
    <a:clrScheme name="VRIS3 141112">
      <a:dk1>
        <a:srgbClr val="000000"/>
      </a:dk1>
      <a:lt1>
        <a:srgbClr val="FFFFFF"/>
      </a:lt1>
      <a:dk2>
        <a:srgbClr val="A7A7A7"/>
      </a:dk2>
      <a:lt2>
        <a:srgbClr val="535353"/>
      </a:lt2>
      <a:accent1>
        <a:srgbClr val="A1C861"/>
      </a:accent1>
      <a:accent2>
        <a:srgbClr val="63B1BC"/>
      </a:accent2>
      <a:accent3>
        <a:srgbClr val="E87722"/>
      </a:accent3>
      <a:accent4>
        <a:srgbClr val="007096"/>
      </a:accent4>
      <a:accent5>
        <a:srgbClr val="E9E997"/>
      </a:accent5>
      <a:accent6>
        <a:srgbClr val="B1B3B4"/>
      </a:accent6>
      <a:hlink>
        <a:srgbClr val="0000FF"/>
      </a:hlink>
      <a:folHlink>
        <a:srgbClr val="FF00FF"/>
      </a:folHlink>
    </a:clrScheme>
    <a:fontScheme name="VRIS3 141112">
      <a:majorFont>
        <a:latin typeface="Calibri"/>
        <a:ea typeface="Calibri"/>
        <a:cs typeface="Calibri"/>
      </a:majorFont>
      <a:minorFont>
        <a:latin typeface="Helvetica"/>
        <a:ea typeface="Helvetica"/>
        <a:cs typeface="Helvetica"/>
      </a:minorFont>
    </a:fontScheme>
    <a:fmtScheme name="VRIS3 14111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38100" dir="5400000" rotWithShape="0">
              <a:srgbClr val="000000">
                <a:alpha val="35000"/>
              </a:srgbClr>
            </a:outerShdw>
          </a:effectLst>
        </a:effectStyle>
        <a:effectStyle>
          <a:effectLst>
            <a:outerShdw blurRad="76200" dist="38100" dir="5400000" rotWithShape="0">
              <a:srgbClr val="000000">
                <a:alpha val="35000"/>
              </a:srgbClr>
            </a:outerShdw>
          </a:effectLst>
        </a:effectStyle>
        <a:effectStyle>
          <a:effectLst>
            <a:outerShdw blurRad="76200" dist="381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50800" cap="flat">
          <a:solidFill>
            <a:schemeClr val="accent1"/>
          </a:solidFill>
          <a:prstDash val="solid"/>
          <a:round/>
        </a:ln>
        <a:effectLst>
          <a:outerShdw blurRad="76200" dist="38100" dir="5400000" rotWithShape="0">
            <a:srgbClr val="000000">
              <a:alpha val="35000"/>
            </a:srgbClr>
          </a:outerShdw>
        </a:effectLst>
        <a:sp3d/>
      </a:spPr>
      <a:bodyPr rot="0" spcFirstLastPara="1" vertOverflow="overflow" horzOverflow="overflow" vert="horz" wrap="square" lIns="91439" tIns="91439" rIns="91439" bIns="91439" numCol="1" spcCol="38100" rtlCol="0" anchor="ctr">
        <a:spAutoFit/>
      </a:bodyPr>
      <a:lstStyle>
        <a:defPPr marL="0" marR="0" indent="0" algn="l" defTabSz="1828359"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50800" cap="flat">
          <a:solidFill>
            <a:schemeClr val="accent1"/>
          </a:solidFill>
          <a:prstDash val="solid"/>
          <a:round/>
        </a:ln>
        <a:effectLst>
          <a:outerShdw blurRad="76200" dist="381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25400" cap="flat">
          <a:noFill/>
          <a:miter lim="400000"/>
        </a:ln>
        <a:effectLst/>
        <a:sp3d/>
      </a:spPr>
      <a:bodyPr rot="0" spcFirstLastPara="1" vertOverflow="overflow" horzOverflow="overflow" vert="horz" wrap="square" lIns="91439" tIns="91439" rIns="91439" bIns="91439" numCol="1" spcCol="38100" rtlCol="0" anchor="t">
        <a:spAutoFit/>
      </a:bodyPr>
      <a:lstStyle>
        <a:defPPr marL="0" marR="0" indent="0" algn="l" defTabSz="1828359"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5.xml><?xml version="1.0" encoding="utf-8"?>
<a:theme xmlns:a="http://schemas.openxmlformats.org/drawingml/2006/main" name="1_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6.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7.xml><?xml version="1.0" encoding="utf-8"?>
<a:theme xmlns:a="http://schemas.openxmlformats.org/drawingml/2006/main" name="1_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tema">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35E2F398A29AF4EBE6BE86FE60C9489" ma:contentTypeVersion="5" ma:contentTypeDescription="Create a new document." ma:contentTypeScope="" ma:versionID="ff62769f8e1086f3fb88202f82e60522">
  <xsd:schema xmlns:xsd="http://www.w3.org/2001/XMLSchema" xmlns:xs="http://www.w3.org/2001/XMLSchema" xmlns:p="http://schemas.microsoft.com/office/2006/metadata/properties" xmlns:ns3="ef968efa-d95d-406f-aacb-98f7b9a43fb7" targetNamespace="http://schemas.microsoft.com/office/2006/metadata/properties" ma:root="true" ma:fieldsID="ca20750ad73bc33110e188c699259c4a" ns3:_="">
    <xsd:import namespace="ef968efa-d95d-406f-aacb-98f7b9a43fb7"/>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f968efa-d95d-406f-aacb-98f7b9a43fb7"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C7A2129-2C79-40EE-B2CC-F613F2DA79F0}">
  <ds:schemaRefs>
    <ds:schemaRef ds:uri="http://purl.org/dc/terms/"/>
    <ds:schemaRef ds:uri="http://schemas.openxmlformats.org/package/2006/metadata/core-properties"/>
    <ds:schemaRef ds:uri="http://purl.org/dc/dcmitype/"/>
    <ds:schemaRef ds:uri="http://schemas.microsoft.com/office/2006/documentManagement/types"/>
    <ds:schemaRef ds:uri="ef968efa-d95d-406f-aacb-98f7b9a43fb7"/>
    <ds:schemaRef ds:uri="http://purl.org/dc/elements/1.1/"/>
    <ds:schemaRef ds:uri="http://schemas.microsoft.com/office/2006/metadata/properties"/>
    <ds:schemaRef ds:uri="http://schemas.microsoft.com/office/infopath/2007/PartnerControls"/>
    <ds:schemaRef ds:uri="http://www.w3.org/XML/1998/namespace"/>
  </ds:schemaRefs>
</ds:datastoreItem>
</file>

<file path=customXml/itemProps2.xml><?xml version="1.0" encoding="utf-8"?>
<ds:datastoreItem xmlns:ds="http://schemas.openxmlformats.org/officeDocument/2006/customXml" ds:itemID="{73F18962-99D3-4773-A964-4434C9603FA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f968efa-d95d-406f-aacb-98f7b9a43fb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03EA115-56D9-45A8-82EC-2EFB9D1D257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403</TotalTime>
  <Words>2706</Words>
  <Application>Microsoft Office PowerPoint</Application>
  <PresentationFormat>On-screen Show (4:3)</PresentationFormat>
  <Paragraphs>368</Paragraphs>
  <Slides>46</Slides>
  <Notes>42</Notes>
  <HiddenSlides>0</HiddenSlides>
  <MMClips>0</MMClips>
  <ScaleCrop>false</ScaleCrop>
  <HeadingPairs>
    <vt:vector size="6" baseType="variant">
      <vt:variant>
        <vt:lpstr>Fonts Used</vt:lpstr>
      </vt:variant>
      <vt:variant>
        <vt:i4>14</vt:i4>
      </vt:variant>
      <vt:variant>
        <vt:lpstr>Theme</vt:lpstr>
      </vt:variant>
      <vt:variant>
        <vt:i4>7</vt:i4>
      </vt:variant>
      <vt:variant>
        <vt:lpstr>Slide Titles</vt:lpstr>
      </vt:variant>
      <vt:variant>
        <vt:i4>46</vt:i4>
      </vt:variant>
    </vt:vector>
  </HeadingPairs>
  <TitlesOfParts>
    <vt:vector size="67" baseType="lpstr">
      <vt:lpstr>Arial</vt:lpstr>
      <vt:lpstr>Calibri</vt:lpstr>
      <vt:lpstr>Calibri Light</vt:lpstr>
      <vt:lpstr>Corbel</vt:lpstr>
      <vt:lpstr>Courier New</vt:lpstr>
      <vt:lpstr>Georgia</vt:lpstr>
      <vt:lpstr>Gotham Narrow Light</vt:lpstr>
      <vt:lpstr>Helvetica</vt:lpstr>
      <vt:lpstr>Helvetica Light</vt:lpstr>
      <vt:lpstr>Inter</vt:lpstr>
      <vt:lpstr>Mark Pro</vt:lpstr>
      <vt:lpstr>Open Sans</vt:lpstr>
      <vt:lpstr>Symbol</vt:lpstr>
      <vt:lpstr>Wingdings</vt:lpstr>
      <vt:lpstr>Office-tema</vt:lpstr>
      <vt:lpstr>Nordregio 2018</vt:lpstr>
      <vt:lpstr>Region Varmland</vt:lpstr>
      <vt:lpstr>VRIS3 141112</vt:lpstr>
      <vt:lpstr>1_White</vt:lpstr>
      <vt:lpstr>White</vt:lpstr>
      <vt:lpstr>1_Office-tema</vt:lpstr>
      <vt:lpstr>Smart specialisation in Åland</vt:lpstr>
      <vt:lpstr>Characteristics of a thriving region</vt:lpstr>
      <vt:lpstr>Åland - descriptives</vt:lpstr>
      <vt:lpstr>Åland suffers from an increasing deficit of young women</vt:lpstr>
      <vt:lpstr>Growth within the private sector 2008-2016,  million euro in 2016 prices</vt:lpstr>
      <vt:lpstr>R&amp;D expenditure in Åland and mainland Finland, euro per capita </vt:lpstr>
      <vt:lpstr>Innovation activities in Åland</vt:lpstr>
      <vt:lpstr>S3 in Åland</vt:lpstr>
      <vt:lpstr>Activities of Åland’s S3</vt:lpstr>
      <vt:lpstr>Challenges</vt:lpstr>
      <vt:lpstr>What to do – personal reflections</vt:lpstr>
      <vt:lpstr>Thank you for your interest!</vt:lpstr>
      <vt:lpstr>Värmland Smart Specialisation and how to maximise this policy tool</vt:lpstr>
      <vt:lpstr>Värmland Smart Specialisation and were it has brought us</vt:lpstr>
      <vt:lpstr>PowerPoint Presentation</vt:lpstr>
      <vt:lpstr>PowerPoint Presentation</vt:lpstr>
      <vt:lpstr>PowerPoint Presentation</vt:lpstr>
      <vt:lpstr>Two out of seventeen Vinnväxt winners from Värmland  10 years of funding</vt:lpstr>
      <vt:lpstr>PowerPoint Presentation</vt:lpstr>
      <vt:lpstr>PowerPoint Presentation</vt:lpstr>
      <vt:lpstr>Funding Model Akademy for Smart Specialisation 2016-2020</vt:lpstr>
      <vt:lpstr>PowerPoint Presentation</vt:lpstr>
      <vt:lpstr>Will be evalutade by  OECD and Nordregio  in January 2020</vt:lpstr>
      <vt:lpstr>Forest based bioeconomy – the highest prioritised specialisation of Värmland’s Regional Smart Specialisation</vt:lpstr>
      <vt:lpstr>Profitability and growth in value added 2013-2018</vt:lpstr>
      <vt:lpstr>PowerPoint Presentation</vt:lpstr>
      <vt:lpstr>PowerPoint Presentation</vt:lpstr>
      <vt:lpstr>PowerPoint Presentation</vt:lpstr>
      <vt:lpstr>PowerPoint Presentation</vt:lpstr>
      <vt:lpstr>PowerPoint Presentation</vt:lpstr>
      <vt:lpstr>New bransches from old</vt:lpstr>
      <vt:lpstr>PowerPoint Presentation</vt:lpstr>
      <vt:lpstr>Implementing Smart Specialisation: Experiences from Nordic regions   </vt:lpstr>
      <vt:lpstr>Background</vt:lpstr>
      <vt:lpstr>PowerPoint Presentation</vt:lpstr>
      <vt:lpstr>Empirical research:  </vt:lpstr>
      <vt:lpstr>Research questions</vt:lpstr>
      <vt:lpstr>Case study 1: Stockholm, Sweden</vt:lpstr>
      <vt:lpstr>Case study 2: Kymenlaakso, Finland</vt:lpstr>
      <vt:lpstr>Case study 3: Nordland, Norway </vt:lpstr>
      <vt:lpstr>Nordic S3: Key findings</vt:lpstr>
      <vt:lpstr>Policy recommendations …and the most important are perhaps:</vt:lpstr>
      <vt:lpstr>Next steps: Spreading the word!</vt:lpstr>
      <vt:lpstr>Want to know more?</vt:lpstr>
      <vt:lpstr>PowerPoint Presentation</vt:lpstr>
      <vt:lpstr>Þakka þér fyrir!  (or: Thank you!) </vt:lpstr>
    </vt:vector>
  </TitlesOfParts>
  <Company>Respons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Bild 1</dc:title>
  <dc:creator>Gunilla</dc:creator>
  <cp:lastModifiedBy>Mari Wøien Meijer</cp:lastModifiedBy>
  <cp:revision>10</cp:revision>
  <dcterms:created xsi:type="dcterms:W3CDTF">2008-01-20T15:43:42Z</dcterms:created>
  <dcterms:modified xsi:type="dcterms:W3CDTF">2019-12-05T08:14:19Z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0x010100335E2F398A29AF4EBE6BE86FE60C9489</vt:lpwstr>
  </property>
</Properties>
</file>